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handoutMasterIdLst>
    <p:handoutMasterId r:id="rId22"/>
  </p:handoutMasterIdLst>
  <p:sldIdLst>
    <p:sldId id="256" r:id="rId5"/>
    <p:sldId id="2147479253" r:id="rId6"/>
    <p:sldId id="2145706633" r:id="rId7"/>
    <p:sldId id="2147483038" r:id="rId8"/>
    <p:sldId id="2147483229" r:id="rId9"/>
    <p:sldId id="2147483231" r:id="rId10"/>
    <p:sldId id="2147483056" r:id="rId11"/>
    <p:sldId id="2147481510" r:id="rId12"/>
    <p:sldId id="2147483234" r:id="rId13"/>
    <p:sldId id="2147481512" r:id="rId14"/>
    <p:sldId id="2147483232" r:id="rId15"/>
    <p:sldId id="2147481612" r:id="rId16"/>
    <p:sldId id="2147483059" r:id="rId17"/>
    <p:sldId id="2147479255" r:id="rId18"/>
    <p:sldId id="2147473896" r:id="rId19"/>
    <p:sldId id="2147483233" r:id="rId20"/>
  </p:sldIdLst>
  <p:sldSz cx="12192000" cy="6858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039D98-37BB-5C64-69C1-546C5CE08EB7}" name="EFE-ALUTA, Oniovo" initials="EO" userId="S::efeo@who.int::a390e58e-7553-4df0-9416-8719b0778b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ses Nintai" initials="" lastIdx="0" clrIdx="0"/>
  <p:cmAuthor id="2" name="MBOUSSOU, Franck Fortune Roland" initials="MFFR" lastIdx="1" clrIdx="1">
    <p:extLst>
      <p:ext uri="{19B8F6BF-5375-455C-9EA6-DF929625EA0E}">
        <p15:presenceInfo xmlns:p15="http://schemas.microsoft.com/office/powerpoint/2012/main" userId="S::mboussouf@who.int::dee41172-6d59-4e87-9759-697c6a1b4376" providerId="AD"/>
      </p:ext>
    </p:extLst>
  </p:cmAuthor>
  <p:cmAuthor id="3" name="AMANI, Adidja" initials="AA" lastIdx="1" clrIdx="2">
    <p:extLst>
      <p:ext uri="{19B8F6BF-5375-455C-9EA6-DF929625EA0E}">
        <p15:presenceInfo xmlns:p15="http://schemas.microsoft.com/office/powerpoint/2012/main" userId="S::amaniad@who.int::ae9994f4-9a86-495f-939e-a0b69816d9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CC0066"/>
    <a:srgbClr val="F0F2FF"/>
    <a:srgbClr val="28568A"/>
    <a:srgbClr val="FF4458"/>
    <a:srgbClr val="E2F0D9"/>
    <a:srgbClr val="2F528F"/>
    <a:srgbClr val="00B0F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57" autoAdjust="0"/>
    <p:restoredTop sz="88796" autoAdjust="0"/>
  </p:normalViewPr>
  <p:slideViewPr>
    <p:cSldViewPr snapToGrid="0">
      <p:cViewPr>
        <p:scale>
          <a:sx n="45" d="100"/>
          <a:sy n="45" d="100"/>
        </p:scale>
        <p:origin x="1748" y="308"/>
      </p:cViewPr>
      <p:guideLst/>
    </p:cSldViewPr>
  </p:slideViewPr>
  <p:notesTextViewPr>
    <p:cViewPr>
      <p:scale>
        <a:sx n="1" d="1"/>
        <a:sy n="1" d="1"/>
      </p:scale>
      <p:origin x="0" y="0"/>
    </p:cViewPr>
  </p:notesTextViewPr>
  <p:notesViewPr>
    <p:cSldViewPr snapToGrid="0">
      <p:cViewPr varScale="1">
        <p:scale>
          <a:sx n="87" d="100"/>
          <a:sy n="87" d="100"/>
        </p:scale>
        <p:origin x="576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F4E834-02F5-4C53-9246-28404CB7F9A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2309DD2-C62C-4F82-A912-DF844D2E6B4B}">
      <dgm:prSet/>
      <dgm:spPr/>
      <dgm:t>
        <a:bodyPr/>
        <a:lstStyle/>
        <a:p>
          <a:r>
            <a:rPr lang="fr-FR"/>
            <a:t>Analyse documentaire : examen des rapports PIE, des publications scientifiques et des rapports de du CEI.</a:t>
          </a:r>
          <a:endParaRPr lang="en-US" dirty="0"/>
        </a:p>
      </dgm:t>
    </dgm:pt>
    <dgm:pt modelId="{FE21041D-19A2-4278-8EEC-FB2505B3767C}" type="parTrans" cxnId="{F8DE398B-5D22-460D-8735-39C5921B8253}">
      <dgm:prSet/>
      <dgm:spPr/>
      <dgm:t>
        <a:bodyPr/>
        <a:lstStyle/>
        <a:p>
          <a:endParaRPr lang="en-US"/>
        </a:p>
      </dgm:t>
    </dgm:pt>
    <dgm:pt modelId="{3FBCD001-1150-4BC8-B1BC-8B321709D15F}" type="sibTrans" cxnId="{F8DE398B-5D22-460D-8735-39C5921B8253}">
      <dgm:prSet/>
      <dgm:spPr/>
      <dgm:t>
        <a:bodyPr/>
        <a:lstStyle/>
        <a:p>
          <a:endParaRPr lang="en-US"/>
        </a:p>
      </dgm:t>
    </dgm:pt>
    <dgm:pt modelId="{17C1F264-7934-473E-904E-A1EB0C02E429}">
      <dgm:prSet/>
      <dgm:spPr/>
      <dgm:t>
        <a:bodyPr/>
        <a:lstStyle/>
        <a:p>
          <a:r>
            <a:rPr lang="fr-FR" dirty="0">
              <a:latin typeface="Aptos" panose="020B0004020202020204" pitchFamily="34" charset="0"/>
              <a:ea typeface="Aptos" panose="020B0004020202020204" pitchFamily="34" charset="0"/>
              <a:cs typeface="Times New Roman" panose="02020603050405020304" pitchFamily="18" charset="0"/>
            </a:rPr>
            <a:t>Réunion bi hebdomadaires AMVIRA  et 36 Webinaire + </a:t>
          </a:r>
          <a:r>
            <a:rPr lang="fr-FR" dirty="0"/>
            <a:t>Entretiens semi-structurés avec des informateurs clés.</a:t>
          </a:r>
          <a:endParaRPr lang="en-US" dirty="0"/>
        </a:p>
      </dgm:t>
    </dgm:pt>
    <dgm:pt modelId="{17DE9462-96DD-44F2-AF1E-9F528BD2FC1D}" type="parTrans" cxnId="{9A502D6A-083F-4B43-8EB8-3325062E872B}">
      <dgm:prSet/>
      <dgm:spPr/>
      <dgm:t>
        <a:bodyPr/>
        <a:lstStyle/>
        <a:p>
          <a:endParaRPr lang="en-US"/>
        </a:p>
      </dgm:t>
    </dgm:pt>
    <dgm:pt modelId="{0DA892EF-6710-4859-B284-DE5849FD8EDE}" type="sibTrans" cxnId="{9A502D6A-083F-4B43-8EB8-3325062E872B}">
      <dgm:prSet/>
      <dgm:spPr/>
      <dgm:t>
        <a:bodyPr/>
        <a:lstStyle/>
        <a:p>
          <a:endParaRPr lang="en-US"/>
        </a:p>
      </dgm:t>
    </dgm:pt>
    <dgm:pt modelId="{63F5DE86-5219-46B4-B182-A84519FC024A}">
      <dgm:prSet/>
      <dgm:spPr/>
      <dgm:t>
        <a:bodyPr/>
        <a:lstStyle/>
        <a:p>
          <a:r>
            <a:rPr lang="fr-FR" dirty="0"/>
            <a:t>Groupes de discussion: AMVIRA WhatsApp group  MVCT , AMVIRA Thursdays </a:t>
          </a:r>
          <a:endParaRPr lang="en-US" dirty="0"/>
        </a:p>
      </dgm:t>
    </dgm:pt>
    <dgm:pt modelId="{4AC47936-0060-4E48-942B-A98100B53963}" type="parTrans" cxnId="{093CAB4A-2E60-4940-B18B-0545BBE5A16A}">
      <dgm:prSet/>
      <dgm:spPr/>
      <dgm:t>
        <a:bodyPr/>
        <a:lstStyle/>
        <a:p>
          <a:endParaRPr lang="en-US"/>
        </a:p>
      </dgm:t>
    </dgm:pt>
    <dgm:pt modelId="{E179BC35-629B-48BB-AA93-ABCBE6A58658}" type="sibTrans" cxnId="{093CAB4A-2E60-4940-B18B-0545BBE5A16A}">
      <dgm:prSet/>
      <dgm:spPr/>
      <dgm:t>
        <a:bodyPr/>
        <a:lstStyle/>
        <a:p>
          <a:endParaRPr lang="en-US"/>
        </a:p>
      </dgm:t>
    </dgm:pt>
    <dgm:pt modelId="{5CB83A7D-028A-4409-A7F4-086769E9E2B2}">
      <dgm:prSet/>
      <dgm:spPr/>
      <dgm:t>
        <a:bodyPr/>
        <a:lstStyle/>
        <a:p>
          <a:r>
            <a:rPr lang="fr-FR" dirty="0">
              <a:effectLst/>
              <a:latin typeface="Aptos" panose="020B0004020202020204" pitchFamily="34" charset="0"/>
              <a:ea typeface="Aptos" panose="020B0004020202020204" pitchFamily="34" charset="0"/>
              <a:cs typeface="Times New Roman" panose="02020603050405020304" pitchFamily="18" charset="0"/>
            </a:rPr>
            <a:t>Évaluation des rapports de mission et des ateliers d'apprentissage entre pairs ( 22 Pays ,450 participants) </a:t>
          </a:r>
          <a:endParaRPr lang="en-US" dirty="0"/>
        </a:p>
      </dgm:t>
    </dgm:pt>
    <dgm:pt modelId="{A63798A8-2F46-49E6-B3C9-2318436B9A8C}" type="parTrans" cxnId="{5E4DE790-031B-4BD2-AC1C-D23B4FDA8457}">
      <dgm:prSet/>
      <dgm:spPr/>
      <dgm:t>
        <a:bodyPr/>
        <a:lstStyle/>
        <a:p>
          <a:endParaRPr lang="en-US"/>
        </a:p>
      </dgm:t>
    </dgm:pt>
    <dgm:pt modelId="{56CB6338-F955-4488-83CB-21344BA5B9AB}" type="sibTrans" cxnId="{5E4DE790-031B-4BD2-AC1C-D23B4FDA8457}">
      <dgm:prSet/>
      <dgm:spPr/>
      <dgm:t>
        <a:bodyPr/>
        <a:lstStyle/>
        <a:p>
          <a:endParaRPr lang="en-US"/>
        </a:p>
      </dgm:t>
    </dgm:pt>
    <dgm:pt modelId="{829AC729-6224-451F-8531-5BD0B5A69FA6}" type="pres">
      <dgm:prSet presAssocID="{60F4E834-02F5-4C53-9246-28404CB7F9A0}" presName="hierChild1" presStyleCnt="0">
        <dgm:presLayoutVars>
          <dgm:chPref val="1"/>
          <dgm:dir/>
          <dgm:animOne val="branch"/>
          <dgm:animLvl val="lvl"/>
          <dgm:resizeHandles/>
        </dgm:presLayoutVars>
      </dgm:prSet>
      <dgm:spPr/>
    </dgm:pt>
    <dgm:pt modelId="{E64CA758-A340-4ABB-8E0A-F2BBF47A54A6}" type="pres">
      <dgm:prSet presAssocID="{A2309DD2-C62C-4F82-A912-DF844D2E6B4B}" presName="hierRoot1" presStyleCnt="0"/>
      <dgm:spPr/>
    </dgm:pt>
    <dgm:pt modelId="{4618B5E0-A6B9-4007-AC31-DB5C423325CD}" type="pres">
      <dgm:prSet presAssocID="{A2309DD2-C62C-4F82-A912-DF844D2E6B4B}" presName="composite" presStyleCnt="0"/>
      <dgm:spPr/>
    </dgm:pt>
    <dgm:pt modelId="{6E6F4AF5-8B7C-4F51-AC9C-94FA5D2182C3}" type="pres">
      <dgm:prSet presAssocID="{A2309DD2-C62C-4F82-A912-DF844D2E6B4B}" presName="background" presStyleLbl="node0" presStyleIdx="0" presStyleCnt="4"/>
      <dgm:spPr>
        <a:solidFill>
          <a:schemeClr val="accent2">
            <a:lumMod val="75000"/>
          </a:schemeClr>
        </a:solidFill>
      </dgm:spPr>
    </dgm:pt>
    <dgm:pt modelId="{C106A743-DA19-4387-AE45-EB39E20B00D9}" type="pres">
      <dgm:prSet presAssocID="{A2309DD2-C62C-4F82-A912-DF844D2E6B4B}" presName="text" presStyleLbl="fgAcc0" presStyleIdx="0" presStyleCnt="4">
        <dgm:presLayoutVars>
          <dgm:chPref val="3"/>
        </dgm:presLayoutVars>
      </dgm:prSet>
      <dgm:spPr/>
    </dgm:pt>
    <dgm:pt modelId="{94D0AD9B-8386-4F40-9564-2A118B7F96B9}" type="pres">
      <dgm:prSet presAssocID="{A2309DD2-C62C-4F82-A912-DF844D2E6B4B}" presName="hierChild2" presStyleCnt="0"/>
      <dgm:spPr/>
    </dgm:pt>
    <dgm:pt modelId="{8943B978-1851-41C9-935E-D36A708461BE}" type="pres">
      <dgm:prSet presAssocID="{17C1F264-7934-473E-904E-A1EB0C02E429}" presName="hierRoot1" presStyleCnt="0"/>
      <dgm:spPr/>
    </dgm:pt>
    <dgm:pt modelId="{525A23FC-4D08-4889-9065-76C202D522D4}" type="pres">
      <dgm:prSet presAssocID="{17C1F264-7934-473E-904E-A1EB0C02E429}" presName="composite" presStyleCnt="0"/>
      <dgm:spPr/>
    </dgm:pt>
    <dgm:pt modelId="{B5BA6EBE-D9F3-4D7C-B46C-CED317A47C8B}" type="pres">
      <dgm:prSet presAssocID="{17C1F264-7934-473E-904E-A1EB0C02E429}" presName="background" presStyleLbl="node0" presStyleIdx="1" presStyleCnt="4"/>
      <dgm:spPr/>
    </dgm:pt>
    <dgm:pt modelId="{7E26C201-5D64-473D-A40F-CF8619358358}" type="pres">
      <dgm:prSet presAssocID="{17C1F264-7934-473E-904E-A1EB0C02E429}" presName="text" presStyleLbl="fgAcc0" presStyleIdx="1" presStyleCnt="4">
        <dgm:presLayoutVars>
          <dgm:chPref val="3"/>
        </dgm:presLayoutVars>
      </dgm:prSet>
      <dgm:spPr/>
    </dgm:pt>
    <dgm:pt modelId="{79F93A3A-926B-4BB2-9F86-C1581BCB8FA9}" type="pres">
      <dgm:prSet presAssocID="{17C1F264-7934-473E-904E-A1EB0C02E429}" presName="hierChild2" presStyleCnt="0"/>
      <dgm:spPr/>
    </dgm:pt>
    <dgm:pt modelId="{7A8675AE-1FB2-4461-BF25-5570219856DF}" type="pres">
      <dgm:prSet presAssocID="{63F5DE86-5219-46B4-B182-A84519FC024A}" presName="hierRoot1" presStyleCnt="0"/>
      <dgm:spPr/>
    </dgm:pt>
    <dgm:pt modelId="{012BC2E4-95EC-4C0C-A425-EDBB25098E2C}" type="pres">
      <dgm:prSet presAssocID="{63F5DE86-5219-46B4-B182-A84519FC024A}" presName="composite" presStyleCnt="0"/>
      <dgm:spPr/>
    </dgm:pt>
    <dgm:pt modelId="{5436FA33-F321-42CB-BE22-DA0F95FBA6E1}" type="pres">
      <dgm:prSet presAssocID="{63F5DE86-5219-46B4-B182-A84519FC024A}" presName="background" presStyleLbl="node0" presStyleIdx="2" presStyleCnt="4"/>
      <dgm:spPr>
        <a:solidFill>
          <a:schemeClr val="accent6">
            <a:lumMod val="75000"/>
          </a:schemeClr>
        </a:solidFill>
      </dgm:spPr>
    </dgm:pt>
    <dgm:pt modelId="{90133E9F-219A-4130-A4B8-FBD5049C28B0}" type="pres">
      <dgm:prSet presAssocID="{63F5DE86-5219-46B4-B182-A84519FC024A}" presName="text" presStyleLbl="fgAcc0" presStyleIdx="2" presStyleCnt="4">
        <dgm:presLayoutVars>
          <dgm:chPref val="3"/>
        </dgm:presLayoutVars>
      </dgm:prSet>
      <dgm:spPr/>
    </dgm:pt>
    <dgm:pt modelId="{126A72AD-7120-4B7F-96CA-4BC512A56F7C}" type="pres">
      <dgm:prSet presAssocID="{63F5DE86-5219-46B4-B182-A84519FC024A}" presName="hierChild2" presStyleCnt="0"/>
      <dgm:spPr/>
    </dgm:pt>
    <dgm:pt modelId="{0EA92425-2DDD-4A51-9E26-E4675BAEFD11}" type="pres">
      <dgm:prSet presAssocID="{5CB83A7D-028A-4409-A7F4-086769E9E2B2}" presName="hierRoot1" presStyleCnt="0"/>
      <dgm:spPr/>
    </dgm:pt>
    <dgm:pt modelId="{792843A0-FAC1-43A8-B11B-DBA0E61F9722}" type="pres">
      <dgm:prSet presAssocID="{5CB83A7D-028A-4409-A7F4-086769E9E2B2}" presName="composite" presStyleCnt="0"/>
      <dgm:spPr/>
    </dgm:pt>
    <dgm:pt modelId="{DA7C55C7-7019-4BE6-9DC0-32E8F0637D98}" type="pres">
      <dgm:prSet presAssocID="{5CB83A7D-028A-4409-A7F4-086769E9E2B2}" presName="background" presStyleLbl="node0" presStyleIdx="3" presStyleCnt="4"/>
      <dgm:spPr>
        <a:solidFill>
          <a:srgbClr val="7030A0"/>
        </a:solidFill>
      </dgm:spPr>
    </dgm:pt>
    <dgm:pt modelId="{7E2AB72C-C2D8-4F86-A78C-E5407EAADF0C}" type="pres">
      <dgm:prSet presAssocID="{5CB83A7D-028A-4409-A7F4-086769E9E2B2}" presName="text" presStyleLbl="fgAcc0" presStyleIdx="3" presStyleCnt="4">
        <dgm:presLayoutVars>
          <dgm:chPref val="3"/>
        </dgm:presLayoutVars>
      </dgm:prSet>
      <dgm:spPr/>
    </dgm:pt>
    <dgm:pt modelId="{38BC0E4E-BDFD-4333-B92E-BE06047F4333}" type="pres">
      <dgm:prSet presAssocID="{5CB83A7D-028A-4409-A7F4-086769E9E2B2}" presName="hierChild2" presStyleCnt="0"/>
      <dgm:spPr/>
    </dgm:pt>
  </dgm:ptLst>
  <dgm:cxnLst>
    <dgm:cxn modelId="{CC58A228-0AFF-4C56-A4E1-D4C7955AFFB0}" type="presOf" srcId="{5CB83A7D-028A-4409-A7F4-086769E9E2B2}" destId="{7E2AB72C-C2D8-4F86-A78C-E5407EAADF0C}" srcOrd="0" destOrd="0" presId="urn:microsoft.com/office/officeart/2005/8/layout/hierarchy1"/>
    <dgm:cxn modelId="{FE2AF02C-1611-4F26-962E-954F32BA6820}" type="presOf" srcId="{60F4E834-02F5-4C53-9246-28404CB7F9A0}" destId="{829AC729-6224-451F-8531-5BD0B5A69FA6}" srcOrd="0" destOrd="0" presId="urn:microsoft.com/office/officeart/2005/8/layout/hierarchy1"/>
    <dgm:cxn modelId="{9A502D6A-083F-4B43-8EB8-3325062E872B}" srcId="{60F4E834-02F5-4C53-9246-28404CB7F9A0}" destId="{17C1F264-7934-473E-904E-A1EB0C02E429}" srcOrd="1" destOrd="0" parTransId="{17DE9462-96DD-44F2-AF1E-9F528BD2FC1D}" sibTransId="{0DA892EF-6710-4859-B284-DE5849FD8EDE}"/>
    <dgm:cxn modelId="{093CAB4A-2E60-4940-B18B-0545BBE5A16A}" srcId="{60F4E834-02F5-4C53-9246-28404CB7F9A0}" destId="{63F5DE86-5219-46B4-B182-A84519FC024A}" srcOrd="2" destOrd="0" parTransId="{4AC47936-0060-4E48-942B-A98100B53963}" sibTransId="{E179BC35-629B-48BB-AA93-ABCBE6A58658}"/>
    <dgm:cxn modelId="{F8DE398B-5D22-460D-8735-39C5921B8253}" srcId="{60F4E834-02F5-4C53-9246-28404CB7F9A0}" destId="{A2309DD2-C62C-4F82-A912-DF844D2E6B4B}" srcOrd="0" destOrd="0" parTransId="{FE21041D-19A2-4278-8EEC-FB2505B3767C}" sibTransId="{3FBCD001-1150-4BC8-B1BC-8B321709D15F}"/>
    <dgm:cxn modelId="{F239108C-06E0-4E46-A107-13DBE837291C}" type="presOf" srcId="{63F5DE86-5219-46B4-B182-A84519FC024A}" destId="{90133E9F-219A-4130-A4B8-FBD5049C28B0}" srcOrd="0" destOrd="0" presId="urn:microsoft.com/office/officeart/2005/8/layout/hierarchy1"/>
    <dgm:cxn modelId="{BCEE9890-F846-48CE-97EF-A48CF5EA6B9C}" type="presOf" srcId="{17C1F264-7934-473E-904E-A1EB0C02E429}" destId="{7E26C201-5D64-473D-A40F-CF8619358358}" srcOrd="0" destOrd="0" presId="urn:microsoft.com/office/officeart/2005/8/layout/hierarchy1"/>
    <dgm:cxn modelId="{5E4DE790-031B-4BD2-AC1C-D23B4FDA8457}" srcId="{60F4E834-02F5-4C53-9246-28404CB7F9A0}" destId="{5CB83A7D-028A-4409-A7F4-086769E9E2B2}" srcOrd="3" destOrd="0" parTransId="{A63798A8-2F46-49E6-B3C9-2318436B9A8C}" sibTransId="{56CB6338-F955-4488-83CB-21344BA5B9AB}"/>
    <dgm:cxn modelId="{91C9E89B-AC5B-4B07-B1EB-B18ED357A9EF}" type="presOf" srcId="{A2309DD2-C62C-4F82-A912-DF844D2E6B4B}" destId="{C106A743-DA19-4387-AE45-EB39E20B00D9}" srcOrd="0" destOrd="0" presId="urn:microsoft.com/office/officeart/2005/8/layout/hierarchy1"/>
    <dgm:cxn modelId="{2CBF6B08-D520-4E09-892B-6C1AEA4E7B19}" type="presParOf" srcId="{829AC729-6224-451F-8531-5BD0B5A69FA6}" destId="{E64CA758-A340-4ABB-8E0A-F2BBF47A54A6}" srcOrd="0" destOrd="0" presId="urn:microsoft.com/office/officeart/2005/8/layout/hierarchy1"/>
    <dgm:cxn modelId="{21DA0B95-4978-44AE-8A61-46BDC29BFB0B}" type="presParOf" srcId="{E64CA758-A340-4ABB-8E0A-F2BBF47A54A6}" destId="{4618B5E0-A6B9-4007-AC31-DB5C423325CD}" srcOrd="0" destOrd="0" presId="urn:microsoft.com/office/officeart/2005/8/layout/hierarchy1"/>
    <dgm:cxn modelId="{CEC3D17D-727B-4650-BE40-33BCF41B750E}" type="presParOf" srcId="{4618B5E0-A6B9-4007-AC31-DB5C423325CD}" destId="{6E6F4AF5-8B7C-4F51-AC9C-94FA5D2182C3}" srcOrd="0" destOrd="0" presId="urn:microsoft.com/office/officeart/2005/8/layout/hierarchy1"/>
    <dgm:cxn modelId="{D23F621A-ECD7-4A3A-8111-FBF3D6BBD1E0}" type="presParOf" srcId="{4618B5E0-A6B9-4007-AC31-DB5C423325CD}" destId="{C106A743-DA19-4387-AE45-EB39E20B00D9}" srcOrd="1" destOrd="0" presId="urn:microsoft.com/office/officeart/2005/8/layout/hierarchy1"/>
    <dgm:cxn modelId="{FE0943AC-5FC5-45C7-A151-56DD9DAA3A80}" type="presParOf" srcId="{E64CA758-A340-4ABB-8E0A-F2BBF47A54A6}" destId="{94D0AD9B-8386-4F40-9564-2A118B7F96B9}" srcOrd="1" destOrd="0" presId="urn:microsoft.com/office/officeart/2005/8/layout/hierarchy1"/>
    <dgm:cxn modelId="{2994B0E0-AD25-42A4-831A-65D752102545}" type="presParOf" srcId="{829AC729-6224-451F-8531-5BD0B5A69FA6}" destId="{8943B978-1851-41C9-935E-D36A708461BE}" srcOrd="1" destOrd="0" presId="urn:microsoft.com/office/officeart/2005/8/layout/hierarchy1"/>
    <dgm:cxn modelId="{0161A6A8-4C94-4696-827A-07983D83D36A}" type="presParOf" srcId="{8943B978-1851-41C9-935E-D36A708461BE}" destId="{525A23FC-4D08-4889-9065-76C202D522D4}" srcOrd="0" destOrd="0" presId="urn:microsoft.com/office/officeart/2005/8/layout/hierarchy1"/>
    <dgm:cxn modelId="{39C788D7-44B6-4F53-AD09-7E4B254221D1}" type="presParOf" srcId="{525A23FC-4D08-4889-9065-76C202D522D4}" destId="{B5BA6EBE-D9F3-4D7C-B46C-CED317A47C8B}" srcOrd="0" destOrd="0" presId="urn:microsoft.com/office/officeart/2005/8/layout/hierarchy1"/>
    <dgm:cxn modelId="{46FE0A0A-C0B4-4B90-BCA1-44E3125C8A70}" type="presParOf" srcId="{525A23FC-4D08-4889-9065-76C202D522D4}" destId="{7E26C201-5D64-473D-A40F-CF8619358358}" srcOrd="1" destOrd="0" presId="urn:microsoft.com/office/officeart/2005/8/layout/hierarchy1"/>
    <dgm:cxn modelId="{59703C27-3159-4982-82E3-4396A1F6F056}" type="presParOf" srcId="{8943B978-1851-41C9-935E-D36A708461BE}" destId="{79F93A3A-926B-4BB2-9F86-C1581BCB8FA9}" srcOrd="1" destOrd="0" presId="urn:microsoft.com/office/officeart/2005/8/layout/hierarchy1"/>
    <dgm:cxn modelId="{A214FD54-043C-43AA-9E1B-DA90E71554D8}" type="presParOf" srcId="{829AC729-6224-451F-8531-5BD0B5A69FA6}" destId="{7A8675AE-1FB2-4461-BF25-5570219856DF}" srcOrd="2" destOrd="0" presId="urn:microsoft.com/office/officeart/2005/8/layout/hierarchy1"/>
    <dgm:cxn modelId="{31D576F0-85F4-452A-B2F0-B0336F359CBA}" type="presParOf" srcId="{7A8675AE-1FB2-4461-BF25-5570219856DF}" destId="{012BC2E4-95EC-4C0C-A425-EDBB25098E2C}" srcOrd="0" destOrd="0" presId="urn:microsoft.com/office/officeart/2005/8/layout/hierarchy1"/>
    <dgm:cxn modelId="{129E2F04-8A77-472E-B4D7-D2B9899A2A21}" type="presParOf" srcId="{012BC2E4-95EC-4C0C-A425-EDBB25098E2C}" destId="{5436FA33-F321-42CB-BE22-DA0F95FBA6E1}" srcOrd="0" destOrd="0" presId="urn:microsoft.com/office/officeart/2005/8/layout/hierarchy1"/>
    <dgm:cxn modelId="{28361D6D-F89D-4840-9413-65501B871151}" type="presParOf" srcId="{012BC2E4-95EC-4C0C-A425-EDBB25098E2C}" destId="{90133E9F-219A-4130-A4B8-FBD5049C28B0}" srcOrd="1" destOrd="0" presId="urn:microsoft.com/office/officeart/2005/8/layout/hierarchy1"/>
    <dgm:cxn modelId="{A2CD972C-7AA5-4FA6-9B16-871696FC0921}" type="presParOf" srcId="{7A8675AE-1FB2-4461-BF25-5570219856DF}" destId="{126A72AD-7120-4B7F-96CA-4BC512A56F7C}" srcOrd="1" destOrd="0" presId="urn:microsoft.com/office/officeart/2005/8/layout/hierarchy1"/>
    <dgm:cxn modelId="{DC61C305-E83F-4682-8061-33060870CA14}" type="presParOf" srcId="{829AC729-6224-451F-8531-5BD0B5A69FA6}" destId="{0EA92425-2DDD-4A51-9E26-E4675BAEFD11}" srcOrd="3" destOrd="0" presId="urn:microsoft.com/office/officeart/2005/8/layout/hierarchy1"/>
    <dgm:cxn modelId="{4CE92DFF-E19F-4782-8114-57098F28A31A}" type="presParOf" srcId="{0EA92425-2DDD-4A51-9E26-E4675BAEFD11}" destId="{792843A0-FAC1-43A8-B11B-DBA0E61F9722}" srcOrd="0" destOrd="0" presId="urn:microsoft.com/office/officeart/2005/8/layout/hierarchy1"/>
    <dgm:cxn modelId="{A2E269A9-5E3A-496D-AF4E-F235C2486EFC}" type="presParOf" srcId="{792843A0-FAC1-43A8-B11B-DBA0E61F9722}" destId="{DA7C55C7-7019-4BE6-9DC0-32E8F0637D98}" srcOrd="0" destOrd="0" presId="urn:microsoft.com/office/officeart/2005/8/layout/hierarchy1"/>
    <dgm:cxn modelId="{FACF6D56-9AA4-4299-8132-59CD09EBB623}" type="presParOf" srcId="{792843A0-FAC1-43A8-B11B-DBA0E61F9722}" destId="{7E2AB72C-C2D8-4F86-A78C-E5407EAADF0C}" srcOrd="1" destOrd="0" presId="urn:microsoft.com/office/officeart/2005/8/layout/hierarchy1"/>
    <dgm:cxn modelId="{A1FB1120-E385-4D32-B980-0948F30248C1}" type="presParOf" srcId="{0EA92425-2DDD-4A51-9E26-E4675BAEFD11}" destId="{38BC0E4E-BDFD-4333-B92E-BE06047F4333}"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17C772-DBA5-462B-8E56-5D54164CEDA7}" type="doc">
      <dgm:prSet loTypeId="urn:microsoft.com/office/officeart/2018/2/layout/IconVerticalSolidList" loCatId="icon" qsTypeId="urn:microsoft.com/office/officeart/2005/8/quickstyle/simple3" qsCatId="simple" csTypeId="urn:microsoft.com/office/officeart/2005/8/colors/colorful1" csCatId="colorful" phldr="1"/>
      <dgm:spPr/>
      <dgm:t>
        <a:bodyPr/>
        <a:lstStyle/>
        <a:p>
          <a:endParaRPr lang="en-US"/>
        </a:p>
      </dgm:t>
    </dgm:pt>
    <dgm:pt modelId="{FD0025F0-218D-4CE3-BA96-7915C8F22497}">
      <dgm:prSet custT="1"/>
      <dgm:spPr/>
      <dgm:t>
        <a:bodyPr/>
        <a:lstStyle/>
        <a:p>
          <a:pPr>
            <a:lnSpc>
              <a:spcPct val="100000"/>
            </a:lnSpc>
          </a:pPr>
          <a:r>
            <a:rPr lang="fr-FR" sz="2400" b="1" dirty="0">
              <a:latin typeface="Arial" panose="020B0604020202020204" pitchFamily="34" charset="0"/>
              <a:cs typeface="Arial" panose="020B0604020202020204" pitchFamily="34" charset="0"/>
            </a:rPr>
            <a:t>Couverture vaccinale et adhésion au schéma complet </a:t>
          </a:r>
          <a:r>
            <a:rPr lang="fr-FR" sz="2400" dirty="0">
              <a:latin typeface="Arial" panose="020B0604020202020204" pitchFamily="34" charset="0"/>
              <a:cs typeface="Arial" panose="020B0604020202020204" pitchFamily="34" charset="0"/>
            </a:rPr>
            <a:t>: Atteindre et maintenir une couverture élevée pour toutes les doses du VAP</a:t>
          </a:r>
          <a:endParaRPr lang="en-US" sz="2400" dirty="0">
            <a:latin typeface="Arial" panose="020B0604020202020204" pitchFamily="34" charset="0"/>
            <a:cs typeface="Arial" panose="020B0604020202020204" pitchFamily="34" charset="0"/>
          </a:endParaRPr>
        </a:p>
      </dgm:t>
    </dgm:pt>
    <dgm:pt modelId="{EA875E32-B6B4-4D0E-A88C-7D2F217D116A}" type="parTrans" cxnId="{E58BCBC1-5754-4423-BB6B-FA750551CE36}">
      <dgm:prSet/>
      <dgm:spPr/>
      <dgm:t>
        <a:bodyPr/>
        <a:lstStyle/>
        <a:p>
          <a:endParaRPr lang="en-US"/>
        </a:p>
      </dgm:t>
    </dgm:pt>
    <dgm:pt modelId="{60A49654-3ADF-4879-8E8A-129FE3E90A43}" type="sibTrans" cxnId="{E58BCBC1-5754-4423-BB6B-FA750551CE36}">
      <dgm:prSet/>
      <dgm:spPr/>
      <dgm:t>
        <a:bodyPr/>
        <a:lstStyle/>
        <a:p>
          <a:endParaRPr lang="en-US"/>
        </a:p>
      </dgm:t>
    </dgm:pt>
    <dgm:pt modelId="{C2900FF6-CB40-40BA-B242-B95C2AA13A5B}">
      <dgm:prSet custT="1"/>
      <dgm:spPr/>
      <dgm:t>
        <a:bodyPr/>
        <a:lstStyle/>
        <a:p>
          <a:pPr>
            <a:lnSpc>
              <a:spcPct val="100000"/>
            </a:lnSpc>
          </a:pPr>
          <a:r>
            <a:rPr lang="fr-FR" sz="24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Systèmes de de collecte, d'analyse et d'utilisation </a:t>
          </a:r>
          <a:r>
            <a:rPr lang="fr-FR"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des données pour un suivi efficace de la couverture et de l'impact.</a:t>
          </a:r>
          <a:endParaRPr lang="en-US"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21958DF4-0082-436B-AFA3-17EA1B24ED9D}" type="parTrans" cxnId="{3468FA27-4392-4187-A2FB-7E7E314C0A17}">
      <dgm:prSet/>
      <dgm:spPr/>
      <dgm:t>
        <a:bodyPr/>
        <a:lstStyle/>
        <a:p>
          <a:endParaRPr lang="en-US"/>
        </a:p>
      </dgm:t>
    </dgm:pt>
    <dgm:pt modelId="{5571C72F-C058-47A7-9FCF-DE2FF572B9C0}" type="sibTrans" cxnId="{3468FA27-4392-4187-A2FB-7E7E314C0A17}">
      <dgm:prSet/>
      <dgm:spPr/>
      <dgm:t>
        <a:bodyPr/>
        <a:lstStyle/>
        <a:p>
          <a:endParaRPr lang="en-US"/>
        </a:p>
      </dgm:t>
    </dgm:pt>
    <dgm:pt modelId="{C4B7F552-BF40-4B5F-B246-F08AF714D3F6}">
      <dgm:prSet custT="1"/>
      <dgm:spPr/>
      <dgm:t>
        <a:bodyPr/>
        <a:lstStyle/>
        <a:p>
          <a:pPr>
            <a:lnSpc>
              <a:spcPct val="100000"/>
            </a:lnSpc>
          </a:pPr>
          <a:r>
            <a:rPr lang="fr-FR" sz="24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Chaîne d'approvisionnement et logistique</a:t>
          </a:r>
          <a:r>
            <a:rPr lang="fr-FR"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particulièrement dans les zones rurales et difficiles d'accès.</a:t>
          </a:r>
          <a:endParaRPr lang="en-US"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CE50D751-6BD8-4489-ABA7-E5C0B32E8A09}" type="parTrans" cxnId="{4E4A6D2F-2DE2-4F74-9C44-D6955FCAFC4C}">
      <dgm:prSet/>
      <dgm:spPr/>
      <dgm:t>
        <a:bodyPr/>
        <a:lstStyle/>
        <a:p>
          <a:endParaRPr lang="en-US"/>
        </a:p>
      </dgm:t>
    </dgm:pt>
    <dgm:pt modelId="{6A64BADF-5738-48FA-9171-BC40887DA135}" type="sibTrans" cxnId="{4E4A6D2F-2DE2-4F74-9C44-D6955FCAFC4C}">
      <dgm:prSet/>
      <dgm:spPr/>
      <dgm:t>
        <a:bodyPr/>
        <a:lstStyle/>
        <a:p>
          <a:endParaRPr lang="en-US"/>
        </a:p>
      </dgm:t>
    </dgm:pt>
    <dgm:pt modelId="{A0202BF5-C215-409A-A38D-37A7DCF2DD41}">
      <dgm:prSet custT="1"/>
      <dgm:spPr/>
      <dgm:t>
        <a:bodyPr/>
        <a:lstStyle/>
        <a:p>
          <a:pPr>
            <a:lnSpc>
              <a:spcPct val="100000"/>
            </a:lnSpc>
          </a:pPr>
          <a:r>
            <a:rPr lang="fr-FR" sz="24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CREC</a:t>
          </a:r>
          <a:r>
            <a:rPr lang="fr-FR"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Gestion des rumeurs et de la désinformation, et nécessité d'une communication adaptée aux contextes locaux.</a:t>
          </a:r>
          <a:endParaRPr lang="en-US"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8FDAD99F-E575-4285-B2AC-C3AF7E786EFA}" type="parTrans" cxnId="{9FA32DF2-0298-4B95-A068-4C3A7B2F27B4}">
      <dgm:prSet/>
      <dgm:spPr/>
      <dgm:t>
        <a:bodyPr/>
        <a:lstStyle/>
        <a:p>
          <a:endParaRPr lang="en-US"/>
        </a:p>
      </dgm:t>
    </dgm:pt>
    <dgm:pt modelId="{BEAEA3E3-E914-4EBC-ADEB-882B01674E5F}" type="sibTrans" cxnId="{9FA32DF2-0298-4B95-A068-4C3A7B2F27B4}">
      <dgm:prSet/>
      <dgm:spPr/>
      <dgm:t>
        <a:bodyPr/>
        <a:lstStyle/>
        <a:p>
          <a:endParaRPr lang="en-US"/>
        </a:p>
      </dgm:t>
    </dgm:pt>
    <dgm:pt modelId="{AD66B700-D700-4204-A856-D23E424EDDE8}">
      <dgm:prSet custT="1"/>
      <dgm:spPr/>
      <dgm:t>
        <a:bodyPr/>
        <a:lstStyle/>
        <a:p>
          <a:pPr>
            <a:lnSpc>
              <a:spcPct val="100000"/>
            </a:lnSpc>
          </a:pPr>
          <a:r>
            <a:rPr lang="fr-FR" sz="24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Intégration et coordination multisectorielle :</a:t>
          </a:r>
          <a:r>
            <a:rPr lang="fr-FR"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synergie renforcée PEV/ PNLP  et le système de santé</a:t>
          </a:r>
          <a:endParaRPr lang="en-US"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D3FD5340-EEFF-426B-BBD7-E3EFE38E2C4B}" type="parTrans" cxnId="{5FE9125A-08A3-46FE-9824-998CF43669E6}">
      <dgm:prSet/>
      <dgm:spPr/>
      <dgm:t>
        <a:bodyPr/>
        <a:lstStyle/>
        <a:p>
          <a:endParaRPr lang="en-US"/>
        </a:p>
      </dgm:t>
    </dgm:pt>
    <dgm:pt modelId="{48E49075-3660-408A-A314-703E7D512313}" type="sibTrans" cxnId="{5FE9125A-08A3-46FE-9824-998CF43669E6}">
      <dgm:prSet/>
      <dgm:spPr/>
      <dgm:t>
        <a:bodyPr/>
        <a:lstStyle/>
        <a:p>
          <a:endParaRPr lang="en-US"/>
        </a:p>
      </dgm:t>
    </dgm:pt>
    <dgm:pt modelId="{5D8509C9-9F9C-4BA5-B646-1A25CB28D03A}" type="pres">
      <dgm:prSet presAssocID="{5717C772-DBA5-462B-8E56-5D54164CEDA7}" presName="root" presStyleCnt="0">
        <dgm:presLayoutVars>
          <dgm:dir/>
          <dgm:resizeHandles val="exact"/>
        </dgm:presLayoutVars>
      </dgm:prSet>
      <dgm:spPr/>
    </dgm:pt>
    <dgm:pt modelId="{625307AD-4021-4963-85AE-0A758A3D7492}" type="pres">
      <dgm:prSet presAssocID="{FD0025F0-218D-4CE3-BA96-7915C8F22497}" presName="compNode" presStyleCnt="0"/>
      <dgm:spPr/>
    </dgm:pt>
    <dgm:pt modelId="{44AE6751-D9AE-4EEE-AF03-E721BCCBE7E0}" type="pres">
      <dgm:prSet presAssocID="{FD0025F0-218D-4CE3-BA96-7915C8F22497}" presName="bgRect" presStyleLbl="bgShp" presStyleIdx="0" presStyleCnt="5"/>
      <dgm:spPr/>
    </dgm:pt>
    <dgm:pt modelId="{BDC307AA-E4CE-4538-A0B0-65512F883BB1}" type="pres">
      <dgm:prSet presAssocID="{FD0025F0-218D-4CE3-BA96-7915C8F2249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280EDC8D-B301-4DFC-B805-21D8E6F263F8}" type="pres">
      <dgm:prSet presAssocID="{FD0025F0-218D-4CE3-BA96-7915C8F22497}" presName="spaceRect" presStyleCnt="0"/>
      <dgm:spPr/>
    </dgm:pt>
    <dgm:pt modelId="{78C4206A-A6BC-4FD6-8901-900C4ACDAFFA}" type="pres">
      <dgm:prSet presAssocID="{FD0025F0-218D-4CE3-BA96-7915C8F22497}" presName="parTx" presStyleLbl="revTx" presStyleIdx="0" presStyleCnt="5">
        <dgm:presLayoutVars>
          <dgm:chMax val="0"/>
          <dgm:chPref val="0"/>
        </dgm:presLayoutVars>
      </dgm:prSet>
      <dgm:spPr/>
    </dgm:pt>
    <dgm:pt modelId="{F09065BB-C131-479A-B6E5-E96944173D8C}" type="pres">
      <dgm:prSet presAssocID="{60A49654-3ADF-4879-8E8A-129FE3E90A43}" presName="sibTrans" presStyleCnt="0"/>
      <dgm:spPr/>
    </dgm:pt>
    <dgm:pt modelId="{F839FE7C-19F5-441A-918A-99BDFB54E142}" type="pres">
      <dgm:prSet presAssocID="{C2900FF6-CB40-40BA-B242-B95C2AA13A5B}" presName="compNode" presStyleCnt="0"/>
      <dgm:spPr/>
    </dgm:pt>
    <dgm:pt modelId="{26BFD84F-858D-4C83-80AC-29A95B8B23C7}" type="pres">
      <dgm:prSet presAssocID="{C2900FF6-CB40-40BA-B242-B95C2AA13A5B}" presName="bgRect" presStyleLbl="bgShp" presStyleIdx="1" presStyleCnt="5"/>
      <dgm:spPr/>
    </dgm:pt>
    <dgm:pt modelId="{B16A8CE5-BFDB-4D32-9BF5-710854DCFA1D}" type="pres">
      <dgm:prSet presAssocID="{C2900FF6-CB40-40BA-B242-B95C2AA13A5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694C4181-5B0D-4E96-8EF3-453B6A08AABB}" type="pres">
      <dgm:prSet presAssocID="{C2900FF6-CB40-40BA-B242-B95C2AA13A5B}" presName="spaceRect" presStyleCnt="0"/>
      <dgm:spPr/>
    </dgm:pt>
    <dgm:pt modelId="{4FB0790C-84AB-48CB-8EDF-903DC4ECB7EE}" type="pres">
      <dgm:prSet presAssocID="{C2900FF6-CB40-40BA-B242-B95C2AA13A5B}" presName="parTx" presStyleLbl="revTx" presStyleIdx="1" presStyleCnt="5">
        <dgm:presLayoutVars>
          <dgm:chMax val="0"/>
          <dgm:chPref val="0"/>
        </dgm:presLayoutVars>
      </dgm:prSet>
      <dgm:spPr/>
    </dgm:pt>
    <dgm:pt modelId="{E1A9D107-81CB-4E7D-8C3F-E3B1DB207991}" type="pres">
      <dgm:prSet presAssocID="{5571C72F-C058-47A7-9FCF-DE2FF572B9C0}" presName="sibTrans" presStyleCnt="0"/>
      <dgm:spPr/>
    </dgm:pt>
    <dgm:pt modelId="{2AA6F712-688F-4DA3-889A-D4F695051621}" type="pres">
      <dgm:prSet presAssocID="{C4B7F552-BF40-4B5F-B246-F08AF714D3F6}" presName="compNode" presStyleCnt="0"/>
      <dgm:spPr/>
    </dgm:pt>
    <dgm:pt modelId="{2A708B61-C447-4AE8-BC6F-1DC548E5FB9C}" type="pres">
      <dgm:prSet presAssocID="{C4B7F552-BF40-4B5F-B246-F08AF714D3F6}" presName="bgRect" presStyleLbl="bgShp" presStyleIdx="2" presStyleCnt="5" custLinFactNeighborX="-51483" custLinFactNeighborY="7137"/>
      <dgm:spPr/>
    </dgm:pt>
    <dgm:pt modelId="{D7107EB1-68C2-4D34-96FC-A8F4B5AF50C3}" type="pres">
      <dgm:prSet presAssocID="{C4B7F552-BF40-4B5F-B246-F08AF714D3F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edle"/>
        </a:ext>
      </dgm:extLst>
    </dgm:pt>
    <dgm:pt modelId="{53A8D003-CC12-4231-9AA0-A10813AA0667}" type="pres">
      <dgm:prSet presAssocID="{C4B7F552-BF40-4B5F-B246-F08AF714D3F6}" presName="spaceRect" presStyleCnt="0"/>
      <dgm:spPr/>
    </dgm:pt>
    <dgm:pt modelId="{47410A30-613D-44B9-8042-8A8F56C957C4}" type="pres">
      <dgm:prSet presAssocID="{C4B7F552-BF40-4B5F-B246-F08AF714D3F6}" presName="parTx" presStyleLbl="revTx" presStyleIdx="2" presStyleCnt="5">
        <dgm:presLayoutVars>
          <dgm:chMax val="0"/>
          <dgm:chPref val="0"/>
        </dgm:presLayoutVars>
      </dgm:prSet>
      <dgm:spPr/>
    </dgm:pt>
    <dgm:pt modelId="{95134352-5468-4BD6-9236-2D51832EA112}" type="pres">
      <dgm:prSet presAssocID="{6A64BADF-5738-48FA-9171-BC40887DA135}" presName="sibTrans" presStyleCnt="0"/>
      <dgm:spPr/>
    </dgm:pt>
    <dgm:pt modelId="{92415FA9-0C1D-425D-B833-DF3265A0A80C}" type="pres">
      <dgm:prSet presAssocID="{A0202BF5-C215-409A-A38D-37A7DCF2DD41}" presName="compNode" presStyleCnt="0"/>
      <dgm:spPr/>
    </dgm:pt>
    <dgm:pt modelId="{10021BDE-CBB8-4BD2-BFA5-DB21A6CC0295}" type="pres">
      <dgm:prSet presAssocID="{A0202BF5-C215-409A-A38D-37A7DCF2DD41}" presName="bgRect" presStyleLbl="bgShp" presStyleIdx="3" presStyleCnt="5"/>
      <dgm:spPr/>
    </dgm:pt>
    <dgm:pt modelId="{67E66948-FC96-4990-98E7-196DAA085430}" type="pres">
      <dgm:prSet presAssocID="{A0202BF5-C215-409A-A38D-37A7DCF2DD4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1D56A36C-B379-4DC6-BBA4-D93172B25C19}" type="pres">
      <dgm:prSet presAssocID="{A0202BF5-C215-409A-A38D-37A7DCF2DD41}" presName="spaceRect" presStyleCnt="0"/>
      <dgm:spPr/>
    </dgm:pt>
    <dgm:pt modelId="{29BC3E5F-4823-458A-8AAF-3A63C3752339}" type="pres">
      <dgm:prSet presAssocID="{A0202BF5-C215-409A-A38D-37A7DCF2DD41}" presName="parTx" presStyleLbl="revTx" presStyleIdx="3" presStyleCnt="5">
        <dgm:presLayoutVars>
          <dgm:chMax val="0"/>
          <dgm:chPref val="0"/>
        </dgm:presLayoutVars>
      </dgm:prSet>
      <dgm:spPr/>
    </dgm:pt>
    <dgm:pt modelId="{3A2F6C23-D347-4688-9D9A-5132A9D73214}" type="pres">
      <dgm:prSet presAssocID="{BEAEA3E3-E914-4EBC-ADEB-882B01674E5F}" presName="sibTrans" presStyleCnt="0"/>
      <dgm:spPr/>
    </dgm:pt>
    <dgm:pt modelId="{BF6D015F-365A-46CA-8ECE-B9CC1A7ED942}" type="pres">
      <dgm:prSet presAssocID="{AD66B700-D700-4204-A856-D23E424EDDE8}" presName="compNode" presStyleCnt="0"/>
      <dgm:spPr/>
    </dgm:pt>
    <dgm:pt modelId="{22632592-A083-4092-8FEC-FBC3309BDF2A}" type="pres">
      <dgm:prSet presAssocID="{AD66B700-D700-4204-A856-D23E424EDDE8}" presName="bgRect" presStyleLbl="bgShp" presStyleIdx="4" presStyleCnt="5" custLinFactNeighborX="-42108" custLinFactNeighborY="-19983"/>
      <dgm:spPr/>
    </dgm:pt>
    <dgm:pt modelId="{9E382F15-85B8-4106-A4D5-C9374080C36C}" type="pres">
      <dgm:prSet presAssocID="{AD66B700-D700-4204-A856-D23E424EDDE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ctor"/>
        </a:ext>
      </dgm:extLst>
    </dgm:pt>
    <dgm:pt modelId="{9CBAB3E4-5907-493E-BB4F-86DAD4E88792}" type="pres">
      <dgm:prSet presAssocID="{AD66B700-D700-4204-A856-D23E424EDDE8}" presName="spaceRect" presStyleCnt="0"/>
      <dgm:spPr/>
    </dgm:pt>
    <dgm:pt modelId="{562F549C-8240-4579-8A8B-597FF14CF819}" type="pres">
      <dgm:prSet presAssocID="{AD66B700-D700-4204-A856-D23E424EDDE8}" presName="parTx" presStyleLbl="revTx" presStyleIdx="4" presStyleCnt="5" custScaleX="102254" custScaleY="108972">
        <dgm:presLayoutVars>
          <dgm:chMax val="0"/>
          <dgm:chPref val="0"/>
        </dgm:presLayoutVars>
      </dgm:prSet>
      <dgm:spPr/>
    </dgm:pt>
  </dgm:ptLst>
  <dgm:cxnLst>
    <dgm:cxn modelId="{69409710-4E4D-474D-A9F2-538332628193}" type="presOf" srcId="{5717C772-DBA5-462B-8E56-5D54164CEDA7}" destId="{5D8509C9-9F9C-4BA5-B646-1A25CB28D03A}" srcOrd="0" destOrd="0" presId="urn:microsoft.com/office/officeart/2018/2/layout/IconVerticalSolidList"/>
    <dgm:cxn modelId="{3468FA27-4392-4187-A2FB-7E7E314C0A17}" srcId="{5717C772-DBA5-462B-8E56-5D54164CEDA7}" destId="{C2900FF6-CB40-40BA-B242-B95C2AA13A5B}" srcOrd="1" destOrd="0" parTransId="{21958DF4-0082-436B-AFA3-17EA1B24ED9D}" sibTransId="{5571C72F-C058-47A7-9FCF-DE2FF572B9C0}"/>
    <dgm:cxn modelId="{4E4A6D2F-2DE2-4F74-9C44-D6955FCAFC4C}" srcId="{5717C772-DBA5-462B-8E56-5D54164CEDA7}" destId="{C4B7F552-BF40-4B5F-B246-F08AF714D3F6}" srcOrd="2" destOrd="0" parTransId="{CE50D751-6BD8-4489-ABA7-E5C0B32E8A09}" sibTransId="{6A64BADF-5738-48FA-9171-BC40887DA135}"/>
    <dgm:cxn modelId="{85C4C777-EC7E-4B00-AF24-09F1DDED23B1}" type="presOf" srcId="{C2900FF6-CB40-40BA-B242-B95C2AA13A5B}" destId="{4FB0790C-84AB-48CB-8EDF-903DC4ECB7EE}" srcOrd="0" destOrd="0" presId="urn:microsoft.com/office/officeart/2018/2/layout/IconVerticalSolidList"/>
    <dgm:cxn modelId="{5FE9125A-08A3-46FE-9824-998CF43669E6}" srcId="{5717C772-DBA5-462B-8E56-5D54164CEDA7}" destId="{AD66B700-D700-4204-A856-D23E424EDDE8}" srcOrd="4" destOrd="0" parTransId="{D3FD5340-EEFF-426B-BBD7-E3EFE38E2C4B}" sibTransId="{48E49075-3660-408A-A314-703E7D512313}"/>
    <dgm:cxn modelId="{DF311BA2-1784-46CA-821C-27A3B21D222D}" type="presOf" srcId="{FD0025F0-218D-4CE3-BA96-7915C8F22497}" destId="{78C4206A-A6BC-4FD6-8901-900C4ACDAFFA}" srcOrd="0" destOrd="0" presId="urn:microsoft.com/office/officeart/2018/2/layout/IconVerticalSolidList"/>
    <dgm:cxn modelId="{126FFEB1-4208-4F24-A8A2-AFE3038F0ED9}" type="presOf" srcId="{AD66B700-D700-4204-A856-D23E424EDDE8}" destId="{562F549C-8240-4579-8A8B-597FF14CF819}" srcOrd="0" destOrd="0" presId="urn:microsoft.com/office/officeart/2018/2/layout/IconVerticalSolidList"/>
    <dgm:cxn modelId="{E58BCBC1-5754-4423-BB6B-FA750551CE36}" srcId="{5717C772-DBA5-462B-8E56-5D54164CEDA7}" destId="{FD0025F0-218D-4CE3-BA96-7915C8F22497}" srcOrd="0" destOrd="0" parTransId="{EA875E32-B6B4-4D0E-A88C-7D2F217D116A}" sibTransId="{60A49654-3ADF-4879-8E8A-129FE3E90A43}"/>
    <dgm:cxn modelId="{D6118CD0-923D-4583-AD0B-5A83BA0524D2}" type="presOf" srcId="{A0202BF5-C215-409A-A38D-37A7DCF2DD41}" destId="{29BC3E5F-4823-458A-8AAF-3A63C3752339}" srcOrd="0" destOrd="0" presId="urn:microsoft.com/office/officeart/2018/2/layout/IconVerticalSolidList"/>
    <dgm:cxn modelId="{43CD8DEE-E2A7-4F03-869D-9E297F719535}" type="presOf" srcId="{C4B7F552-BF40-4B5F-B246-F08AF714D3F6}" destId="{47410A30-613D-44B9-8042-8A8F56C957C4}" srcOrd="0" destOrd="0" presId="urn:microsoft.com/office/officeart/2018/2/layout/IconVerticalSolidList"/>
    <dgm:cxn modelId="{9FA32DF2-0298-4B95-A068-4C3A7B2F27B4}" srcId="{5717C772-DBA5-462B-8E56-5D54164CEDA7}" destId="{A0202BF5-C215-409A-A38D-37A7DCF2DD41}" srcOrd="3" destOrd="0" parTransId="{8FDAD99F-E575-4285-B2AC-C3AF7E786EFA}" sibTransId="{BEAEA3E3-E914-4EBC-ADEB-882B01674E5F}"/>
    <dgm:cxn modelId="{5A0EE67F-6156-46E0-919B-74C1A0404968}" type="presParOf" srcId="{5D8509C9-9F9C-4BA5-B646-1A25CB28D03A}" destId="{625307AD-4021-4963-85AE-0A758A3D7492}" srcOrd="0" destOrd="0" presId="urn:microsoft.com/office/officeart/2018/2/layout/IconVerticalSolidList"/>
    <dgm:cxn modelId="{EB487A11-752E-42C7-82D0-59160EF7F734}" type="presParOf" srcId="{625307AD-4021-4963-85AE-0A758A3D7492}" destId="{44AE6751-D9AE-4EEE-AF03-E721BCCBE7E0}" srcOrd="0" destOrd="0" presId="urn:microsoft.com/office/officeart/2018/2/layout/IconVerticalSolidList"/>
    <dgm:cxn modelId="{38183944-3214-444D-AAFA-EE032779DE27}" type="presParOf" srcId="{625307AD-4021-4963-85AE-0A758A3D7492}" destId="{BDC307AA-E4CE-4538-A0B0-65512F883BB1}" srcOrd="1" destOrd="0" presId="urn:microsoft.com/office/officeart/2018/2/layout/IconVerticalSolidList"/>
    <dgm:cxn modelId="{E15918D7-263F-44EC-9FE9-7BC038FC54B7}" type="presParOf" srcId="{625307AD-4021-4963-85AE-0A758A3D7492}" destId="{280EDC8D-B301-4DFC-B805-21D8E6F263F8}" srcOrd="2" destOrd="0" presId="urn:microsoft.com/office/officeart/2018/2/layout/IconVerticalSolidList"/>
    <dgm:cxn modelId="{E8E7427B-F9F1-4907-92E8-03DB92BF4CD1}" type="presParOf" srcId="{625307AD-4021-4963-85AE-0A758A3D7492}" destId="{78C4206A-A6BC-4FD6-8901-900C4ACDAFFA}" srcOrd="3" destOrd="0" presId="urn:microsoft.com/office/officeart/2018/2/layout/IconVerticalSolidList"/>
    <dgm:cxn modelId="{B29D1CBE-79D7-4DD2-89C8-B0AA7B5C0608}" type="presParOf" srcId="{5D8509C9-9F9C-4BA5-B646-1A25CB28D03A}" destId="{F09065BB-C131-479A-B6E5-E96944173D8C}" srcOrd="1" destOrd="0" presId="urn:microsoft.com/office/officeart/2018/2/layout/IconVerticalSolidList"/>
    <dgm:cxn modelId="{5AE6B5C1-995B-41D3-A0ED-0DB81955B70C}" type="presParOf" srcId="{5D8509C9-9F9C-4BA5-B646-1A25CB28D03A}" destId="{F839FE7C-19F5-441A-918A-99BDFB54E142}" srcOrd="2" destOrd="0" presId="urn:microsoft.com/office/officeart/2018/2/layout/IconVerticalSolidList"/>
    <dgm:cxn modelId="{2F095177-82AB-4993-9A24-D666F3F8ED48}" type="presParOf" srcId="{F839FE7C-19F5-441A-918A-99BDFB54E142}" destId="{26BFD84F-858D-4C83-80AC-29A95B8B23C7}" srcOrd="0" destOrd="0" presId="urn:microsoft.com/office/officeart/2018/2/layout/IconVerticalSolidList"/>
    <dgm:cxn modelId="{E81109F5-D3DC-4EEF-A216-C8F14209B793}" type="presParOf" srcId="{F839FE7C-19F5-441A-918A-99BDFB54E142}" destId="{B16A8CE5-BFDB-4D32-9BF5-710854DCFA1D}" srcOrd="1" destOrd="0" presId="urn:microsoft.com/office/officeart/2018/2/layout/IconVerticalSolidList"/>
    <dgm:cxn modelId="{7DF91C26-B009-4C0D-90D8-F69422555904}" type="presParOf" srcId="{F839FE7C-19F5-441A-918A-99BDFB54E142}" destId="{694C4181-5B0D-4E96-8EF3-453B6A08AABB}" srcOrd="2" destOrd="0" presId="urn:microsoft.com/office/officeart/2018/2/layout/IconVerticalSolidList"/>
    <dgm:cxn modelId="{AB044D4A-0588-4153-AB0D-F7E5287FED67}" type="presParOf" srcId="{F839FE7C-19F5-441A-918A-99BDFB54E142}" destId="{4FB0790C-84AB-48CB-8EDF-903DC4ECB7EE}" srcOrd="3" destOrd="0" presId="urn:microsoft.com/office/officeart/2018/2/layout/IconVerticalSolidList"/>
    <dgm:cxn modelId="{87103F39-AF35-4D0D-B325-FA3376C33109}" type="presParOf" srcId="{5D8509C9-9F9C-4BA5-B646-1A25CB28D03A}" destId="{E1A9D107-81CB-4E7D-8C3F-E3B1DB207991}" srcOrd="3" destOrd="0" presId="urn:microsoft.com/office/officeart/2018/2/layout/IconVerticalSolidList"/>
    <dgm:cxn modelId="{58F8CB7B-B4A6-42F2-9CA8-A2A871883BE7}" type="presParOf" srcId="{5D8509C9-9F9C-4BA5-B646-1A25CB28D03A}" destId="{2AA6F712-688F-4DA3-889A-D4F695051621}" srcOrd="4" destOrd="0" presId="urn:microsoft.com/office/officeart/2018/2/layout/IconVerticalSolidList"/>
    <dgm:cxn modelId="{FE4947D2-3A77-43B6-AE6A-24463C01F812}" type="presParOf" srcId="{2AA6F712-688F-4DA3-889A-D4F695051621}" destId="{2A708B61-C447-4AE8-BC6F-1DC548E5FB9C}" srcOrd="0" destOrd="0" presId="urn:microsoft.com/office/officeart/2018/2/layout/IconVerticalSolidList"/>
    <dgm:cxn modelId="{FBF433A8-0F42-48B7-915D-448E76278CCD}" type="presParOf" srcId="{2AA6F712-688F-4DA3-889A-D4F695051621}" destId="{D7107EB1-68C2-4D34-96FC-A8F4B5AF50C3}" srcOrd="1" destOrd="0" presId="urn:microsoft.com/office/officeart/2018/2/layout/IconVerticalSolidList"/>
    <dgm:cxn modelId="{7B4B2A49-E0AC-4223-8B07-87A49DE76471}" type="presParOf" srcId="{2AA6F712-688F-4DA3-889A-D4F695051621}" destId="{53A8D003-CC12-4231-9AA0-A10813AA0667}" srcOrd="2" destOrd="0" presId="urn:microsoft.com/office/officeart/2018/2/layout/IconVerticalSolidList"/>
    <dgm:cxn modelId="{426D3C68-2C91-4F3F-A90B-B48ABF902AE6}" type="presParOf" srcId="{2AA6F712-688F-4DA3-889A-D4F695051621}" destId="{47410A30-613D-44B9-8042-8A8F56C957C4}" srcOrd="3" destOrd="0" presId="urn:microsoft.com/office/officeart/2018/2/layout/IconVerticalSolidList"/>
    <dgm:cxn modelId="{5C967275-30C8-4FED-94E8-BC35C4E7FDF9}" type="presParOf" srcId="{5D8509C9-9F9C-4BA5-B646-1A25CB28D03A}" destId="{95134352-5468-4BD6-9236-2D51832EA112}" srcOrd="5" destOrd="0" presId="urn:microsoft.com/office/officeart/2018/2/layout/IconVerticalSolidList"/>
    <dgm:cxn modelId="{80948A62-367F-4867-B415-DE281ECD6994}" type="presParOf" srcId="{5D8509C9-9F9C-4BA5-B646-1A25CB28D03A}" destId="{92415FA9-0C1D-425D-B833-DF3265A0A80C}" srcOrd="6" destOrd="0" presId="urn:microsoft.com/office/officeart/2018/2/layout/IconVerticalSolidList"/>
    <dgm:cxn modelId="{724AF21A-7F63-46BD-8685-2C15C62B0F85}" type="presParOf" srcId="{92415FA9-0C1D-425D-B833-DF3265A0A80C}" destId="{10021BDE-CBB8-4BD2-BFA5-DB21A6CC0295}" srcOrd="0" destOrd="0" presId="urn:microsoft.com/office/officeart/2018/2/layout/IconVerticalSolidList"/>
    <dgm:cxn modelId="{51E4CC90-9D29-469B-B644-CA89B3183FE9}" type="presParOf" srcId="{92415FA9-0C1D-425D-B833-DF3265A0A80C}" destId="{67E66948-FC96-4990-98E7-196DAA085430}" srcOrd="1" destOrd="0" presId="urn:microsoft.com/office/officeart/2018/2/layout/IconVerticalSolidList"/>
    <dgm:cxn modelId="{63E1EF01-09E1-4E0A-96A6-A05EC25878CD}" type="presParOf" srcId="{92415FA9-0C1D-425D-B833-DF3265A0A80C}" destId="{1D56A36C-B379-4DC6-BBA4-D93172B25C19}" srcOrd="2" destOrd="0" presId="urn:microsoft.com/office/officeart/2018/2/layout/IconVerticalSolidList"/>
    <dgm:cxn modelId="{5290314D-9255-4565-8772-6F21EADF2FE7}" type="presParOf" srcId="{92415FA9-0C1D-425D-B833-DF3265A0A80C}" destId="{29BC3E5F-4823-458A-8AAF-3A63C3752339}" srcOrd="3" destOrd="0" presId="urn:microsoft.com/office/officeart/2018/2/layout/IconVerticalSolidList"/>
    <dgm:cxn modelId="{8999DF7A-8C63-4C7C-883D-A58B94DCE340}" type="presParOf" srcId="{5D8509C9-9F9C-4BA5-B646-1A25CB28D03A}" destId="{3A2F6C23-D347-4688-9D9A-5132A9D73214}" srcOrd="7" destOrd="0" presId="urn:microsoft.com/office/officeart/2018/2/layout/IconVerticalSolidList"/>
    <dgm:cxn modelId="{73C8FCE7-CD0C-4502-B940-1840E5FFD432}" type="presParOf" srcId="{5D8509C9-9F9C-4BA5-B646-1A25CB28D03A}" destId="{BF6D015F-365A-46CA-8ECE-B9CC1A7ED942}" srcOrd="8" destOrd="0" presId="urn:microsoft.com/office/officeart/2018/2/layout/IconVerticalSolidList"/>
    <dgm:cxn modelId="{6695F7A8-27B9-4437-8376-E9EAA6F83DAA}" type="presParOf" srcId="{BF6D015F-365A-46CA-8ECE-B9CC1A7ED942}" destId="{22632592-A083-4092-8FEC-FBC3309BDF2A}" srcOrd="0" destOrd="0" presId="urn:microsoft.com/office/officeart/2018/2/layout/IconVerticalSolidList"/>
    <dgm:cxn modelId="{CCDF09FD-7C3B-4DCA-9585-CB987C9DC509}" type="presParOf" srcId="{BF6D015F-365A-46CA-8ECE-B9CC1A7ED942}" destId="{9E382F15-85B8-4106-A4D5-C9374080C36C}" srcOrd="1" destOrd="0" presId="urn:microsoft.com/office/officeart/2018/2/layout/IconVerticalSolidList"/>
    <dgm:cxn modelId="{A56CC439-0938-4D3B-BC99-0BF22333672B}" type="presParOf" srcId="{BF6D015F-365A-46CA-8ECE-B9CC1A7ED942}" destId="{9CBAB3E4-5907-493E-BB4F-86DAD4E88792}" srcOrd="2" destOrd="0" presId="urn:microsoft.com/office/officeart/2018/2/layout/IconVerticalSolidList"/>
    <dgm:cxn modelId="{557FEE7B-5CDA-4E4C-BE7B-35EACCE2DBC3}" type="presParOf" srcId="{BF6D015F-365A-46CA-8ECE-B9CC1A7ED942}" destId="{562F549C-8240-4579-8A8B-597FF14CF81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FFDF79-A600-45EB-B6CA-4275A93A90DF}"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n-US"/>
        </a:p>
      </dgm:t>
    </dgm:pt>
    <dgm:pt modelId="{B60ECBDF-8BCA-4053-9675-263C3B745656}">
      <dgm:prSet/>
      <dgm:spPr/>
      <dgm:t>
        <a:bodyPr/>
        <a:lstStyle/>
        <a:p>
          <a:pPr>
            <a:defRPr cap="all"/>
          </a:pPr>
          <a:r>
            <a:rPr lang="en-US" cap="none" dirty="0"/>
            <a:t>Importance de </a:t>
          </a:r>
          <a:r>
            <a:rPr lang="en-US" cap="none" dirty="0" err="1"/>
            <a:t>l'engagement</a:t>
          </a:r>
          <a:r>
            <a:rPr lang="en-US" cap="none" dirty="0"/>
            <a:t> politique</a:t>
          </a:r>
        </a:p>
        <a:p>
          <a:pPr>
            <a:defRPr cap="all"/>
          </a:pPr>
          <a:endParaRPr lang="en-US" cap="none" dirty="0"/>
        </a:p>
      </dgm:t>
    </dgm:pt>
    <dgm:pt modelId="{6B5B2582-389D-4393-99FE-2BCDA2874663}" type="parTrans" cxnId="{29FBFC29-8275-4398-B633-5E324032F055}">
      <dgm:prSet/>
      <dgm:spPr/>
      <dgm:t>
        <a:bodyPr/>
        <a:lstStyle/>
        <a:p>
          <a:endParaRPr lang="en-US"/>
        </a:p>
      </dgm:t>
    </dgm:pt>
    <dgm:pt modelId="{AF3A4474-F685-481F-8E14-5CF200B8FA9E}" type="sibTrans" cxnId="{29FBFC29-8275-4398-B633-5E324032F055}">
      <dgm:prSet/>
      <dgm:spPr/>
      <dgm:t>
        <a:bodyPr/>
        <a:lstStyle/>
        <a:p>
          <a:endParaRPr lang="en-US"/>
        </a:p>
      </dgm:t>
    </dgm:pt>
    <dgm:pt modelId="{87CE2172-FDAA-4FD1-9FF2-555E3FBC4983}">
      <dgm:prSet/>
      <dgm:spPr/>
      <dgm:t>
        <a:bodyPr/>
        <a:lstStyle/>
        <a:p>
          <a:pPr>
            <a:defRPr cap="all"/>
          </a:pPr>
          <a:r>
            <a:rPr lang="fr-FR" cap="none" dirty="0"/>
            <a:t>Nécessité d'une coordination PEV -PNLP renforcée</a:t>
          </a:r>
          <a:endParaRPr lang="en-US" cap="none" dirty="0"/>
        </a:p>
      </dgm:t>
    </dgm:pt>
    <dgm:pt modelId="{6F00EC60-6575-4569-87C7-C27C1998E794}" type="parTrans" cxnId="{04D88172-F158-4A8C-ABEE-55FB12732FD7}">
      <dgm:prSet/>
      <dgm:spPr/>
      <dgm:t>
        <a:bodyPr/>
        <a:lstStyle/>
        <a:p>
          <a:endParaRPr lang="en-US"/>
        </a:p>
      </dgm:t>
    </dgm:pt>
    <dgm:pt modelId="{2F05D1DF-EC89-453E-99D4-B3573586FD88}" type="sibTrans" cxnId="{04D88172-F158-4A8C-ABEE-55FB12732FD7}">
      <dgm:prSet/>
      <dgm:spPr/>
      <dgm:t>
        <a:bodyPr/>
        <a:lstStyle/>
        <a:p>
          <a:endParaRPr lang="en-US"/>
        </a:p>
      </dgm:t>
    </dgm:pt>
    <dgm:pt modelId="{19D24706-F6B0-4704-9CBD-65A4919B741F}">
      <dgm:prSet/>
      <dgm:spPr/>
      <dgm:t>
        <a:bodyPr/>
        <a:lstStyle/>
        <a:p>
          <a:pPr>
            <a:defRPr cap="all"/>
          </a:pPr>
          <a:r>
            <a:rPr lang="fr-FR" cap="none" dirty="0"/>
            <a:t>Valeur des échanges d'expériences entre pays</a:t>
          </a:r>
          <a:endParaRPr lang="en-US" cap="none" dirty="0"/>
        </a:p>
      </dgm:t>
    </dgm:pt>
    <dgm:pt modelId="{95E9E529-75C6-4FD5-B451-3662F0926465}" type="parTrans" cxnId="{A8275B1C-31F4-474B-BEA6-D6F457C16475}">
      <dgm:prSet/>
      <dgm:spPr/>
      <dgm:t>
        <a:bodyPr/>
        <a:lstStyle/>
        <a:p>
          <a:endParaRPr lang="en-US"/>
        </a:p>
      </dgm:t>
    </dgm:pt>
    <dgm:pt modelId="{03586FB3-FA1B-4551-999A-8A44B76CCDD6}" type="sibTrans" cxnId="{A8275B1C-31F4-474B-BEA6-D6F457C16475}">
      <dgm:prSet/>
      <dgm:spPr/>
      <dgm:t>
        <a:bodyPr/>
        <a:lstStyle/>
        <a:p>
          <a:endParaRPr lang="en-US"/>
        </a:p>
      </dgm:t>
    </dgm:pt>
    <dgm:pt modelId="{5872A1EB-9D2A-4B24-95CA-EC4A85F00DE8}">
      <dgm:prSet/>
      <dgm:spPr/>
      <dgm:t>
        <a:bodyPr/>
        <a:lstStyle/>
        <a:p>
          <a:pPr>
            <a:defRPr cap="all"/>
          </a:pPr>
          <a:r>
            <a:rPr lang="fr-FR" cap="none" dirty="0"/>
            <a:t>Impact catalyseur sur le renforcement du système de santé</a:t>
          </a:r>
          <a:endParaRPr lang="en-US" cap="none" dirty="0"/>
        </a:p>
      </dgm:t>
    </dgm:pt>
    <dgm:pt modelId="{73F6B910-B8E2-421B-A4FD-37DEC61D1D2A}" type="parTrans" cxnId="{6DC0FD32-78E0-4091-8343-42871351873D}">
      <dgm:prSet/>
      <dgm:spPr/>
      <dgm:t>
        <a:bodyPr/>
        <a:lstStyle/>
        <a:p>
          <a:endParaRPr lang="en-US"/>
        </a:p>
      </dgm:t>
    </dgm:pt>
    <dgm:pt modelId="{A9A26C79-B9B4-4F60-86BB-5EFDC48A217F}" type="sibTrans" cxnId="{6DC0FD32-78E0-4091-8343-42871351873D}">
      <dgm:prSet/>
      <dgm:spPr/>
      <dgm:t>
        <a:bodyPr/>
        <a:lstStyle/>
        <a:p>
          <a:endParaRPr lang="en-US"/>
        </a:p>
      </dgm:t>
    </dgm:pt>
    <dgm:pt modelId="{29BC5389-427E-4C47-BF31-B03319CAC68F}">
      <dgm:prSet/>
      <dgm:spPr/>
      <dgm:t>
        <a:bodyPr/>
        <a:lstStyle/>
        <a:p>
          <a:pPr>
            <a:defRPr cap="all"/>
          </a:pPr>
          <a:r>
            <a:rPr lang="fr-FR" cap="none" dirty="0"/>
            <a:t>Rôle déterminant de la communication</a:t>
          </a:r>
          <a:endParaRPr lang="en-US" cap="none" dirty="0"/>
        </a:p>
      </dgm:t>
    </dgm:pt>
    <dgm:pt modelId="{0C64D622-C7E7-442D-883C-9B3D066ACF69}" type="parTrans" cxnId="{8ADB2117-2AA6-44AF-9027-63D4CA76FF08}">
      <dgm:prSet/>
      <dgm:spPr/>
      <dgm:t>
        <a:bodyPr/>
        <a:lstStyle/>
        <a:p>
          <a:endParaRPr lang="en-US"/>
        </a:p>
      </dgm:t>
    </dgm:pt>
    <dgm:pt modelId="{319607FC-DEB6-43CF-87D0-4CC51B08913E}" type="sibTrans" cxnId="{8ADB2117-2AA6-44AF-9027-63D4CA76FF08}">
      <dgm:prSet/>
      <dgm:spPr/>
      <dgm:t>
        <a:bodyPr/>
        <a:lstStyle/>
        <a:p>
          <a:endParaRPr lang="en-US"/>
        </a:p>
      </dgm:t>
    </dgm:pt>
    <dgm:pt modelId="{D38C703D-6553-445D-963D-CEDE0932C622}" type="pres">
      <dgm:prSet presAssocID="{74FFDF79-A600-45EB-B6CA-4275A93A90DF}" presName="Name0" presStyleCnt="0">
        <dgm:presLayoutVars>
          <dgm:chMax val="7"/>
          <dgm:chPref val="7"/>
          <dgm:dir/>
        </dgm:presLayoutVars>
      </dgm:prSet>
      <dgm:spPr/>
    </dgm:pt>
    <dgm:pt modelId="{47A99D5B-22C7-4815-AFFA-BA5C932CEB91}" type="pres">
      <dgm:prSet presAssocID="{74FFDF79-A600-45EB-B6CA-4275A93A90DF}" presName="Name1" presStyleCnt="0"/>
      <dgm:spPr/>
    </dgm:pt>
    <dgm:pt modelId="{FC1FC074-17FF-4063-A2A3-A89B989988C8}" type="pres">
      <dgm:prSet presAssocID="{74FFDF79-A600-45EB-B6CA-4275A93A90DF}" presName="cycle" presStyleCnt="0"/>
      <dgm:spPr/>
    </dgm:pt>
    <dgm:pt modelId="{46E61C02-16F7-4DB3-AD6D-8E037BB2F623}" type="pres">
      <dgm:prSet presAssocID="{74FFDF79-A600-45EB-B6CA-4275A93A90DF}" presName="srcNode" presStyleLbl="node1" presStyleIdx="0" presStyleCnt="5"/>
      <dgm:spPr/>
    </dgm:pt>
    <dgm:pt modelId="{610E82E1-0E0A-4F89-BF68-A664493520F2}" type="pres">
      <dgm:prSet presAssocID="{74FFDF79-A600-45EB-B6CA-4275A93A90DF}" presName="conn" presStyleLbl="parChTrans1D2" presStyleIdx="0" presStyleCnt="1"/>
      <dgm:spPr/>
    </dgm:pt>
    <dgm:pt modelId="{4FA7CE70-F84B-4054-8E2E-C64DC14C25D0}" type="pres">
      <dgm:prSet presAssocID="{74FFDF79-A600-45EB-B6CA-4275A93A90DF}" presName="extraNode" presStyleLbl="node1" presStyleIdx="0" presStyleCnt="5"/>
      <dgm:spPr/>
    </dgm:pt>
    <dgm:pt modelId="{3E89E485-BC1A-42FE-AED9-09B8D6AE0AD7}" type="pres">
      <dgm:prSet presAssocID="{74FFDF79-A600-45EB-B6CA-4275A93A90DF}" presName="dstNode" presStyleLbl="node1" presStyleIdx="0" presStyleCnt="5"/>
      <dgm:spPr/>
    </dgm:pt>
    <dgm:pt modelId="{6967BCE9-06F5-43A1-92F4-CEC2C7B5581E}" type="pres">
      <dgm:prSet presAssocID="{B60ECBDF-8BCA-4053-9675-263C3B745656}" presName="text_1" presStyleLbl="node1" presStyleIdx="0" presStyleCnt="5">
        <dgm:presLayoutVars>
          <dgm:bulletEnabled val="1"/>
        </dgm:presLayoutVars>
      </dgm:prSet>
      <dgm:spPr/>
    </dgm:pt>
    <dgm:pt modelId="{0FDADDA5-1219-42C1-8FFB-E10F3E70CF12}" type="pres">
      <dgm:prSet presAssocID="{B60ECBDF-8BCA-4053-9675-263C3B745656}" presName="accent_1" presStyleCnt="0"/>
      <dgm:spPr/>
    </dgm:pt>
    <dgm:pt modelId="{87166605-E1C1-495A-B448-5E155C8BE938}" type="pres">
      <dgm:prSet presAssocID="{B60ECBDF-8BCA-4053-9675-263C3B745656}" presName="accentRepeatNode" presStyleLbl="solidFgAcc1" presStyleIdx="0" presStyleCnt="5"/>
      <dgm:spPr/>
    </dgm:pt>
    <dgm:pt modelId="{99BD5E53-BF91-4D2B-9F01-B6269FEEB9C5}" type="pres">
      <dgm:prSet presAssocID="{87CE2172-FDAA-4FD1-9FF2-555E3FBC4983}" presName="text_2" presStyleLbl="node1" presStyleIdx="1" presStyleCnt="5">
        <dgm:presLayoutVars>
          <dgm:bulletEnabled val="1"/>
        </dgm:presLayoutVars>
      </dgm:prSet>
      <dgm:spPr/>
    </dgm:pt>
    <dgm:pt modelId="{F2DA6FD9-A748-444C-8426-B7E23D93259C}" type="pres">
      <dgm:prSet presAssocID="{87CE2172-FDAA-4FD1-9FF2-555E3FBC4983}" presName="accent_2" presStyleCnt="0"/>
      <dgm:spPr/>
    </dgm:pt>
    <dgm:pt modelId="{DFCDE026-E600-4307-8579-FA0556765815}" type="pres">
      <dgm:prSet presAssocID="{87CE2172-FDAA-4FD1-9FF2-555E3FBC4983}" presName="accentRepeatNode" presStyleLbl="solidFgAcc1" presStyleIdx="1" presStyleCnt="5"/>
      <dgm:spPr/>
    </dgm:pt>
    <dgm:pt modelId="{D48B3A6B-2AA4-4CA8-9DAC-FE55AD4871E2}" type="pres">
      <dgm:prSet presAssocID="{19D24706-F6B0-4704-9CBD-65A4919B741F}" presName="text_3" presStyleLbl="node1" presStyleIdx="2" presStyleCnt="5">
        <dgm:presLayoutVars>
          <dgm:bulletEnabled val="1"/>
        </dgm:presLayoutVars>
      </dgm:prSet>
      <dgm:spPr/>
    </dgm:pt>
    <dgm:pt modelId="{A0360288-7CB1-4E4B-97AC-E218C69951B1}" type="pres">
      <dgm:prSet presAssocID="{19D24706-F6B0-4704-9CBD-65A4919B741F}" presName="accent_3" presStyleCnt="0"/>
      <dgm:spPr/>
    </dgm:pt>
    <dgm:pt modelId="{8E00C2A4-72E1-40A2-A7B0-972C4C8B1F4E}" type="pres">
      <dgm:prSet presAssocID="{19D24706-F6B0-4704-9CBD-65A4919B741F}" presName="accentRepeatNode" presStyleLbl="solidFgAcc1" presStyleIdx="2" presStyleCnt="5"/>
      <dgm:spPr/>
    </dgm:pt>
    <dgm:pt modelId="{B2A8D72D-A7DB-4767-9E40-BDC3FEDCD5F4}" type="pres">
      <dgm:prSet presAssocID="{5872A1EB-9D2A-4B24-95CA-EC4A85F00DE8}" presName="text_4" presStyleLbl="node1" presStyleIdx="3" presStyleCnt="5">
        <dgm:presLayoutVars>
          <dgm:bulletEnabled val="1"/>
        </dgm:presLayoutVars>
      </dgm:prSet>
      <dgm:spPr/>
    </dgm:pt>
    <dgm:pt modelId="{33F344EB-9867-454D-BFB8-A6DE41FB054F}" type="pres">
      <dgm:prSet presAssocID="{5872A1EB-9D2A-4B24-95CA-EC4A85F00DE8}" presName="accent_4" presStyleCnt="0"/>
      <dgm:spPr/>
    </dgm:pt>
    <dgm:pt modelId="{2AC4B0C4-779B-47B3-8B73-563EE2CCAD7C}" type="pres">
      <dgm:prSet presAssocID="{5872A1EB-9D2A-4B24-95CA-EC4A85F00DE8}" presName="accentRepeatNode" presStyleLbl="solidFgAcc1" presStyleIdx="3" presStyleCnt="5"/>
      <dgm:spPr/>
    </dgm:pt>
    <dgm:pt modelId="{5AE73A6E-3472-49AF-BD27-AFD28A367463}" type="pres">
      <dgm:prSet presAssocID="{29BC5389-427E-4C47-BF31-B03319CAC68F}" presName="text_5" presStyleLbl="node1" presStyleIdx="4" presStyleCnt="5">
        <dgm:presLayoutVars>
          <dgm:bulletEnabled val="1"/>
        </dgm:presLayoutVars>
      </dgm:prSet>
      <dgm:spPr/>
    </dgm:pt>
    <dgm:pt modelId="{6E699537-C439-45C8-9DA7-FCDD69A6C29B}" type="pres">
      <dgm:prSet presAssocID="{29BC5389-427E-4C47-BF31-B03319CAC68F}" presName="accent_5" presStyleCnt="0"/>
      <dgm:spPr/>
    </dgm:pt>
    <dgm:pt modelId="{579D19E0-E38B-4E04-B02E-A48B83137C33}" type="pres">
      <dgm:prSet presAssocID="{29BC5389-427E-4C47-BF31-B03319CAC68F}" presName="accentRepeatNode" presStyleLbl="solidFgAcc1" presStyleIdx="4" presStyleCnt="5"/>
      <dgm:spPr/>
    </dgm:pt>
  </dgm:ptLst>
  <dgm:cxnLst>
    <dgm:cxn modelId="{8ADB2117-2AA6-44AF-9027-63D4CA76FF08}" srcId="{74FFDF79-A600-45EB-B6CA-4275A93A90DF}" destId="{29BC5389-427E-4C47-BF31-B03319CAC68F}" srcOrd="4" destOrd="0" parTransId="{0C64D622-C7E7-442D-883C-9B3D066ACF69}" sibTransId="{319607FC-DEB6-43CF-87D0-4CC51B08913E}"/>
    <dgm:cxn modelId="{C4152D1A-46D2-47B0-ACC2-6C04060D13B2}" type="presOf" srcId="{B60ECBDF-8BCA-4053-9675-263C3B745656}" destId="{6967BCE9-06F5-43A1-92F4-CEC2C7B5581E}" srcOrd="0" destOrd="0" presId="urn:microsoft.com/office/officeart/2008/layout/VerticalCurvedList"/>
    <dgm:cxn modelId="{A8275B1C-31F4-474B-BEA6-D6F457C16475}" srcId="{74FFDF79-A600-45EB-B6CA-4275A93A90DF}" destId="{19D24706-F6B0-4704-9CBD-65A4919B741F}" srcOrd="2" destOrd="0" parTransId="{95E9E529-75C6-4FD5-B451-3662F0926465}" sibTransId="{03586FB3-FA1B-4551-999A-8A44B76CCDD6}"/>
    <dgm:cxn modelId="{E9FA951C-E1D9-4C56-B1A4-A95FAB8FD99D}" type="presOf" srcId="{19D24706-F6B0-4704-9CBD-65A4919B741F}" destId="{D48B3A6B-2AA4-4CA8-9DAC-FE55AD4871E2}" srcOrd="0" destOrd="0" presId="urn:microsoft.com/office/officeart/2008/layout/VerticalCurvedList"/>
    <dgm:cxn modelId="{29FBFC29-8275-4398-B633-5E324032F055}" srcId="{74FFDF79-A600-45EB-B6CA-4275A93A90DF}" destId="{B60ECBDF-8BCA-4053-9675-263C3B745656}" srcOrd="0" destOrd="0" parTransId="{6B5B2582-389D-4393-99FE-2BCDA2874663}" sibTransId="{AF3A4474-F685-481F-8E14-5CF200B8FA9E}"/>
    <dgm:cxn modelId="{A2D14330-7C74-4DBF-98CD-81DF4642AC3F}" type="presOf" srcId="{5872A1EB-9D2A-4B24-95CA-EC4A85F00DE8}" destId="{B2A8D72D-A7DB-4767-9E40-BDC3FEDCD5F4}" srcOrd="0" destOrd="0" presId="urn:microsoft.com/office/officeart/2008/layout/VerticalCurvedList"/>
    <dgm:cxn modelId="{6DC0FD32-78E0-4091-8343-42871351873D}" srcId="{74FFDF79-A600-45EB-B6CA-4275A93A90DF}" destId="{5872A1EB-9D2A-4B24-95CA-EC4A85F00DE8}" srcOrd="3" destOrd="0" parTransId="{73F6B910-B8E2-421B-A4FD-37DEC61D1D2A}" sibTransId="{A9A26C79-B9B4-4F60-86BB-5EFDC48A217F}"/>
    <dgm:cxn modelId="{CE29BE5C-39FD-475E-B45C-B6226EF78D2C}" type="presOf" srcId="{87CE2172-FDAA-4FD1-9FF2-555E3FBC4983}" destId="{99BD5E53-BF91-4D2B-9F01-B6269FEEB9C5}" srcOrd="0" destOrd="0" presId="urn:microsoft.com/office/officeart/2008/layout/VerticalCurvedList"/>
    <dgm:cxn modelId="{520E495E-2C65-41E0-8CFA-BDA6A449D844}" type="presOf" srcId="{AF3A4474-F685-481F-8E14-5CF200B8FA9E}" destId="{610E82E1-0E0A-4F89-BF68-A664493520F2}" srcOrd="0" destOrd="0" presId="urn:microsoft.com/office/officeart/2008/layout/VerticalCurvedList"/>
    <dgm:cxn modelId="{75C38863-C2BC-47F1-82D5-127A04BCB211}" type="presOf" srcId="{74FFDF79-A600-45EB-B6CA-4275A93A90DF}" destId="{D38C703D-6553-445D-963D-CEDE0932C622}" srcOrd="0" destOrd="0" presId="urn:microsoft.com/office/officeart/2008/layout/VerticalCurvedList"/>
    <dgm:cxn modelId="{04D88172-F158-4A8C-ABEE-55FB12732FD7}" srcId="{74FFDF79-A600-45EB-B6CA-4275A93A90DF}" destId="{87CE2172-FDAA-4FD1-9FF2-555E3FBC4983}" srcOrd="1" destOrd="0" parTransId="{6F00EC60-6575-4569-87C7-C27C1998E794}" sibTransId="{2F05D1DF-EC89-453E-99D4-B3573586FD88}"/>
    <dgm:cxn modelId="{D68B72BA-0F2B-4FA2-AA69-7F751A359B08}" type="presOf" srcId="{29BC5389-427E-4C47-BF31-B03319CAC68F}" destId="{5AE73A6E-3472-49AF-BD27-AFD28A367463}" srcOrd="0" destOrd="0" presId="urn:microsoft.com/office/officeart/2008/layout/VerticalCurvedList"/>
    <dgm:cxn modelId="{8DB9681C-4DDB-420E-90AA-79287E3832D8}" type="presParOf" srcId="{D38C703D-6553-445D-963D-CEDE0932C622}" destId="{47A99D5B-22C7-4815-AFFA-BA5C932CEB91}" srcOrd="0" destOrd="0" presId="urn:microsoft.com/office/officeart/2008/layout/VerticalCurvedList"/>
    <dgm:cxn modelId="{5A1C812F-B3BA-418B-8B7F-4C8F1D15082F}" type="presParOf" srcId="{47A99D5B-22C7-4815-AFFA-BA5C932CEB91}" destId="{FC1FC074-17FF-4063-A2A3-A89B989988C8}" srcOrd="0" destOrd="0" presId="urn:microsoft.com/office/officeart/2008/layout/VerticalCurvedList"/>
    <dgm:cxn modelId="{A5D1C316-04D5-4182-94F7-5EBD5387CCEE}" type="presParOf" srcId="{FC1FC074-17FF-4063-A2A3-A89B989988C8}" destId="{46E61C02-16F7-4DB3-AD6D-8E037BB2F623}" srcOrd="0" destOrd="0" presId="urn:microsoft.com/office/officeart/2008/layout/VerticalCurvedList"/>
    <dgm:cxn modelId="{84D82F8E-DC0F-43D7-87BA-73F80B09D01B}" type="presParOf" srcId="{FC1FC074-17FF-4063-A2A3-A89B989988C8}" destId="{610E82E1-0E0A-4F89-BF68-A664493520F2}" srcOrd="1" destOrd="0" presId="urn:microsoft.com/office/officeart/2008/layout/VerticalCurvedList"/>
    <dgm:cxn modelId="{2C091531-C2E3-4728-8472-B603B7CB0185}" type="presParOf" srcId="{FC1FC074-17FF-4063-A2A3-A89B989988C8}" destId="{4FA7CE70-F84B-4054-8E2E-C64DC14C25D0}" srcOrd="2" destOrd="0" presId="urn:microsoft.com/office/officeart/2008/layout/VerticalCurvedList"/>
    <dgm:cxn modelId="{FA1E48F4-24B9-40F3-9532-A7CDD3578CF2}" type="presParOf" srcId="{FC1FC074-17FF-4063-A2A3-A89B989988C8}" destId="{3E89E485-BC1A-42FE-AED9-09B8D6AE0AD7}" srcOrd="3" destOrd="0" presId="urn:microsoft.com/office/officeart/2008/layout/VerticalCurvedList"/>
    <dgm:cxn modelId="{CAA5963D-F57F-40AB-A717-5699790690BB}" type="presParOf" srcId="{47A99D5B-22C7-4815-AFFA-BA5C932CEB91}" destId="{6967BCE9-06F5-43A1-92F4-CEC2C7B5581E}" srcOrd="1" destOrd="0" presId="urn:microsoft.com/office/officeart/2008/layout/VerticalCurvedList"/>
    <dgm:cxn modelId="{319E9BCF-610B-4594-8B35-7866D17B0466}" type="presParOf" srcId="{47A99D5B-22C7-4815-AFFA-BA5C932CEB91}" destId="{0FDADDA5-1219-42C1-8FFB-E10F3E70CF12}" srcOrd="2" destOrd="0" presId="urn:microsoft.com/office/officeart/2008/layout/VerticalCurvedList"/>
    <dgm:cxn modelId="{339300C3-5A4C-4C1C-BC00-67F2F7972330}" type="presParOf" srcId="{0FDADDA5-1219-42C1-8FFB-E10F3E70CF12}" destId="{87166605-E1C1-495A-B448-5E155C8BE938}" srcOrd="0" destOrd="0" presId="urn:microsoft.com/office/officeart/2008/layout/VerticalCurvedList"/>
    <dgm:cxn modelId="{C95BAA1C-028C-474F-9650-05992F92555E}" type="presParOf" srcId="{47A99D5B-22C7-4815-AFFA-BA5C932CEB91}" destId="{99BD5E53-BF91-4D2B-9F01-B6269FEEB9C5}" srcOrd="3" destOrd="0" presId="urn:microsoft.com/office/officeart/2008/layout/VerticalCurvedList"/>
    <dgm:cxn modelId="{0C55256C-0FB4-4908-B981-C73E3D5DB230}" type="presParOf" srcId="{47A99D5B-22C7-4815-AFFA-BA5C932CEB91}" destId="{F2DA6FD9-A748-444C-8426-B7E23D93259C}" srcOrd="4" destOrd="0" presId="urn:microsoft.com/office/officeart/2008/layout/VerticalCurvedList"/>
    <dgm:cxn modelId="{8849C3BB-4EC8-4E85-9529-BDD7A20B17C6}" type="presParOf" srcId="{F2DA6FD9-A748-444C-8426-B7E23D93259C}" destId="{DFCDE026-E600-4307-8579-FA0556765815}" srcOrd="0" destOrd="0" presId="urn:microsoft.com/office/officeart/2008/layout/VerticalCurvedList"/>
    <dgm:cxn modelId="{350035AB-501D-402E-9B5F-CFCDDC7272EC}" type="presParOf" srcId="{47A99D5B-22C7-4815-AFFA-BA5C932CEB91}" destId="{D48B3A6B-2AA4-4CA8-9DAC-FE55AD4871E2}" srcOrd="5" destOrd="0" presId="urn:microsoft.com/office/officeart/2008/layout/VerticalCurvedList"/>
    <dgm:cxn modelId="{C09F8CEB-A098-4693-B23D-6C4DC6BE6EA9}" type="presParOf" srcId="{47A99D5B-22C7-4815-AFFA-BA5C932CEB91}" destId="{A0360288-7CB1-4E4B-97AC-E218C69951B1}" srcOrd="6" destOrd="0" presId="urn:microsoft.com/office/officeart/2008/layout/VerticalCurvedList"/>
    <dgm:cxn modelId="{F21BBD11-74DC-4C53-B262-C0D8D6094B82}" type="presParOf" srcId="{A0360288-7CB1-4E4B-97AC-E218C69951B1}" destId="{8E00C2A4-72E1-40A2-A7B0-972C4C8B1F4E}" srcOrd="0" destOrd="0" presId="urn:microsoft.com/office/officeart/2008/layout/VerticalCurvedList"/>
    <dgm:cxn modelId="{B7C5236D-94FB-4F1A-9703-4B90A368744D}" type="presParOf" srcId="{47A99D5B-22C7-4815-AFFA-BA5C932CEB91}" destId="{B2A8D72D-A7DB-4767-9E40-BDC3FEDCD5F4}" srcOrd="7" destOrd="0" presId="urn:microsoft.com/office/officeart/2008/layout/VerticalCurvedList"/>
    <dgm:cxn modelId="{F3369785-4E06-481E-8FD5-38B710F54587}" type="presParOf" srcId="{47A99D5B-22C7-4815-AFFA-BA5C932CEB91}" destId="{33F344EB-9867-454D-BFB8-A6DE41FB054F}" srcOrd="8" destOrd="0" presId="urn:microsoft.com/office/officeart/2008/layout/VerticalCurvedList"/>
    <dgm:cxn modelId="{4BC1318D-FAA5-43F9-ABD7-8AECD4FADEA9}" type="presParOf" srcId="{33F344EB-9867-454D-BFB8-A6DE41FB054F}" destId="{2AC4B0C4-779B-47B3-8B73-563EE2CCAD7C}" srcOrd="0" destOrd="0" presId="urn:microsoft.com/office/officeart/2008/layout/VerticalCurvedList"/>
    <dgm:cxn modelId="{1987048F-48CD-4829-9745-4BE0BA65F7F0}" type="presParOf" srcId="{47A99D5B-22C7-4815-AFFA-BA5C932CEB91}" destId="{5AE73A6E-3472-49AF-BD27-AFD28A367463}" srcOrd="9" destOrd="0" presId="urn:microsoft.com/office/officeart/2008/layout/VerticalCurvedList"/>
    <dgm:cxn modelId="{0C3E2D4D-544B-4335-BCF4-98D9A1B8084C}" type="presParOf" srcId="{47A99D5B-22C7-4815-AFFA-BA5C932CEB91}" destId="{6E699537-C439-45C8-9DA7-FCDD69A6C29B}" srcOrd="10" destOrd="0" presId="urn:microsoft.com/office/officeart/2008/layout/VerticalCurvedList"/>
    <dgm:cxn modelId="{E59EE565-7DFC-4A63-864F-8CFD9BE7FC0F}" type="presParOf" srcId="{6E699537-C439-45C8-9DA7-FCDD69A6C29B}" destId="{579D19E0-E38B-4E04-B02E-A48B83137C3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F4AF5-8B7C-4F51-AC9C-94FA5D2182C3}">
      <dsp:nvSpPr>
        <dsp:cNvPr id="0" name=""/>
        <dsp:cNvSpPr/>
      </dsp:nvSpPr>
      <dsp:spPr>
        <a:xfrm>
          <a:off x="3456" y="1332685"/>
          <a:ext cx="2467878" cy="156710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6A743-DA19-4387-AE45-EB39E20B00D9}">
      <dsp:nvSpPr>
        <dsp:cNvPr id="0" name=""/>
        <dsp:cNvSpPr/>
      </dsp:nvSpPr>
      <dsp:spPr>
        <a:xfrm>
          <a:off x="277665" y="1593183"/>
          <a:ext cx="2467878" cy="15671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a:t>Analyse documentaire : examen des rapports PIE, des publications scientifiques et des rapports de du CEI.</a:t>
          </a:r>
          <a:endParaRPr lang="en-US" sz="1600" kern="1200" dirty="0"/>
        </a:p>
      </dsp:txBody>
      <dsp:txXfrm>
        <a:off x="323564" y="1639082"/>
        <a:ext cx="2376080" cy="1475304"/>
      </dsp:txXfrm>
    </dsp:sp>
    <dsp:sp modelId="{B5BA6EBE-D9F3-4D7C-B46C-CED317A47C8B}">
      <dsp:nvSpPr>
        <dsp:cNvPr id="0" name=""/>
        <dsp:cNvSpPr/>
      </dsp:nvSpPr>
      <dsp:spPr>
        <a:xfrm>
          <a:off x="3019752" y="1332685"/>
          <a:ext cx="2467878" cy="15671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6C201-5D64-473D-A40F-CF8619358358}">
      <dsp:nvSpPr>
        <dsp:cNvPr id="0" name=""/>
        <dsp:cNvSpPr/>
      </dsp:nvSpPr>
      <dsp:spPr>
        <a:xfrm>
          <a:off x="3293960" y="1593183"/>
          <a:ext cx="2467878" cy="15671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latin typeface="Aptos" panose="020B0004020202020204" pitchFamily="34" charset="0"/>
              <a:ea typeface="Aptos" panose="020B0004020202020204" pitchFamily="34" charset="0"/>
              <a:cs typeface="Times New Roman" panose="02020603050405020304" pitchFamily="18" charset="0"/>
            </a:rPr>
            <a:t>Réunion bi hebdomadaires AMVIRA  et 36 Webinaire + </a:t>
          </a:r>
          <a:r>
            <a:rPr lang="fr-FR" sz="1600" kern="1200" dirty="0"/>
            <a:t>Entretiens semi-structurés avec des informateurs clés.</a:t>
          </a:r>
          <a:endParaRPr lang="en-US" sz="1600" kern="1200" dirty="0"/>
        </a:p>
      </dsp:txBody>
      <dsp:txXfrm>
        <a:off x="3339859" y="1639082"/>
        <a:ext cx="2376080" cy="1475304"/>
      </dsp:txXfrm>
    </dsp:sp>
    <dsp:sp modelId="{5436FA33-F321-42CB-BE22-DA0F95FBA6E1}">
      <dsp:nvSpPr>
        <dsp:cNvPr id="0" name=""/>
        <dsp:cNvSpPr/>
      </dsp:nvSpPr>
      <dsp:spPr>
        <a:xfrm>
          <a:off x="6036047" y="1332685"/>
          <a:ext cx="2467878" cy="1567102"/>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133E9F-219A-4130-A4B8-FBD5049C28B0}">
      <dsp:nvSpPr>
        <dsp:cNvPr id="0" name=""/>
        <dsp:cNvSpPr/>
      </dsp:nvSpPr>
      <dsp:spPr>
        <a:xfrm>
          <a:off x="6310256" y="1593183"/>
          <a:ext cx="2467878" cy="15671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Groupes de discussion: AMVIRA WhatsApp group  MVCT , AMVIRA Thursdays </a:t>
          </a:r>
          <a:endParaRPr lang="en-US" sz="1600" kern="1200" dirty="0"/>
        </a:p>
      </dsp:txBody>
      <dsp:txXfrm>
        <a:off x="6356155" y="1639082"/>
        <a:ext cx="2376080" cy="1475304"/>
      </dsp:txXfrm>
    </dsp:sp>
    <dsp:sp modelId="{DA7C55C7-7019-4BE6-9DC0-32E8F0637D98}">
      <dsp:nvSpPr>
        <dsp:cNvPr id="0" name=""/>
        <dsp:cNvSpPr/>
      </dsp:nvSpPr>
      <dsp:spPr>
        <a:xfrm>
          <a:off x="9052343" y="1332685"/>
          <a:ext cx="2467878" cy="1567102"/>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AB72C-C2D8-4F86-A78C-E5407EAADF0C}">
      <dsp:nvSpPr>
        <dsp:cNvPr id="0" name=""/>
        <dsp:cNvSpPr/>
      </dsp:nvSpPr>
      <dsp:spPr>
        <a:xfrm>
          <a:off x="9326552" y="1593183"/>
          <a:ext cx="2467878" cy="15671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effectLst/>
              <a:latin typeface="Aptos" panose="020B0004020202020204" pitchFamily="34" charset="0"/>
              <a:ea typeface="Aptos" panose="020B0004020202020204" pitchFamily="34" charset="0"/>
              <a:cs typeface="Times New Roman" panose="02020603050405020304" pitchFamily="18" charset="0"/>
            </a:rPr>
            <a:t>Évaluation des rapports de mission et des ateliers d'apprentissage entre pairs ( 22 Pays ,450 participants) </a:t>
          </a:r>
          <a:endParaRPr lang="en-US" sz="1600" kern="1200" dirty="0"/>
        </a:p>
      </dsp:txBody>
      <dsp:txXfrm>
        <a:off x="9372451" y="1639082"/>
        <a:ext cx="2376080" cy="14753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E6751-D9AE-4EEE-AF03-E721BCCBE7E0}">
      <dsp:nvSpPr>
        <dsp:cNvPr id="0" name=""/>
        <dsp:cNvSpPr/>
      </dsp:nvSpPr>
      <dsp:spPr>
        <a:xfrm>
          <a:off x="-60493" y="11024"/>
          <a:ext cx="12014200" cy="9418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DC307AA-E4CE-4538-A0B0-65512F883BB1}">
      <dsp:nvSpPr>
        <dsp:cNvPr id="0" name=""/>
        <dsp:cNvSpPr/>
      </dsp:nvSpPr>
      <dsp:spPr>
        <a:xfrm>
          <a:off x="224426" y="222948"/>
          <a:ext cx="518036" cy="5180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8C4206A-A6BC-4FD6-8901-900C4ACDAFFA}">
      <dsp:nvSpPr>
        <dsp:cNvPr id="0" name=""/>
        <dsp:cNvSpPr/>
      </dsp:nvSpPr>
      <dsp:spPr>
        <a:xfrm>
          <a:off x="1027382" y="11024"/>
          <a:ext cx="10924195" cy="94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83" tIns="99683" rIns="99683" bIns="99683" numCol="1" spcCol="1270" anchor="ctr" anchorCtr="0">
          <a:noAutofit/>
        </a:bodyPr>
        <a:lstStyle/>
        <a:p>
          <a:pPr marL="0" lvl="0" indent="0" algn="l" defTabSz="1066800">
            <a:lnSpc>
              <a:spcPct val="100000"/>
            </a:lnSpc>
            <a:spcBef>
              <a:spcPct val="0"/>
            </a:spcBef>
            <a:spcAft>
              <a:spcPct val="35000"/>
            </a:spcAft>
            <a:buNone/>
          </a:pPr>
          <a:r>
            <a:rPr lang="fr-FR" sz="2400" b="1" kern="1200" dirty="0">
              <a:latin typeface="Arial" panose="020B0604020202020204" pitchFamily="34" charset="0"/>
              <a:cs typeface="Arial" panose="020B0604020202020204" pitchFamily="34" charset="0"/>
            </a:rPr>
            <a:t>Couverture vaccinale et adhésion au schéma complet </a:t>
          </a:r>
          <a:r>
            <a:rPr lang="fr-FR" sz="2400" kern="1200" dirty="0">
              <a:latin typeface="Arial" panose="020B0604020202020204" pitchFamily="34" charset="0"/>
              <a:cs typeface="Arial" panose="020B0604020202020204" pitchFamily="34" charset="0"/>
            </a:rPr>
            <a:t>: Atteindre et maintenir une couverture élevée pour toutes les doses du VAP</a:t>
          </a:r>
          <a:endParaRPr lang="en-US" sz="2400" kern="1200" dirty="0">
            <a:latin typeface="Arial" panose="020B0604020202020204" pitchFamily="34" charset="0"/>
            <a:cs typeface="Arial" panose="020B0604020202020204" pitchFamily="34" charset="0"/>
          </a:endParaRPr>
        </a:p>
      </dsp:txBody>
      <dsp:txXfrm>
        <a:off x="1027382" y="11024"/>
        <a:ext cx="10924195" cy="941884"/>
      </dsp:txXfrm>
    </dsp:sp>
    <dsp:sp modelId="{26BFD84F-858D-4C83-80AC-29A95B8B23C7}">
      <dsp:nvSpPr>
        <dsp:cNvPr id="0" name=""/>
        <dsp:cNvSpPr/>
      </dsp:nvSpPr>
      <dsp:spPr>
        <a:xfrm>
          <a:off x="-60493" y="1188380"/>
          <a:ext cx="12014200" cy="9418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16A8CE5-BFDB-4D32-9BF5-710854DCFA1D}">
      <dsp:nvSpPr>
        <dsp:cNvPr id="0" name=""/>
        <dsp:cNvSpPr/>
      </dsp:nvSpPr>
      <dsp:spPr>
        <a:xfrm>
          <a:off x="224426" y="1400304"/>
          <a:ext cx="518036" cy="5180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FB0790C-84AB-48CB-8EDF-903DC4ECB7EE}">
      <dsp:nvSpPr>
        <dsp:cNvPr id="0" name=""/>
        <dsp:cNvSpPr/>
      </dsp:nvSpPr>
      <dsp:spPr>
        <a:xfrm>
          <a:off x="1027382" y="1188380"/>
          <a:ext cx="10924195" cy="94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83" tIns="99683" rIns="99683" bIns="99683" numCol="1" spcCol="1270" anchor="ctr" anchorCtr="0">
          <a:noAutofit/>
        </a:bodyPr>
        <a:lstStyle/>
        <a:p>
          <a:pPr marL="0" lvl="0" indent="0" algn="l" defTabSz="1066800">
            <a:lnSpc>
              <a:spcPct val="100000"/>
            </a:lnSpc>
            <a:spcBef>
              <a:spcPct val="0"/>
            </a:spcBef>
            <a:spcAft>
              <a:spcPct val="35000"/>
            </a:spcAft>
            <a:buNone/>
          </a:pPr>
          <a:r>
            <a:rPr lang="fr-FR" sz="24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Systèmes de de collecte, d'analyse et d'utilisation </a:t>
          </a:r>
          <a:r>
            <a:rPr lang="fr-FR"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des données pour un suivi efficace de la couverture et de l'impact.</a:t>
          </a:r>
          <a:endParaRPr lang="en-US"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1027382" y="1188380"/>
        <a:ext cx="10924195" cy="941884"/>
      </dsp:txXfrm>
    </dsp:sp>
    <dsp:sp modelId="{2A708B61-C447-4AE8-BC6F-1DC548E5FB9C}">
      <dsp:nvSpPr>
        <dsp:cNvPr id="0" name=""/>
        <dsp:cNvSpPr/>
      </dsp:nvSpPr>
      <dsp:spPr>
        <a:xfrm>
          <a:off x="-60493" y="2432958"/>
          <a:ext cx="12014200" cy="9418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D7107EB1-68C2-4D34-96FC-A8F4B5AF50C3}">
      <dsp:nvSpPr>
        <dsp:cNvPr id="0" name=""/>
        <dsp:cNvSpPr/>
      </dsp:nvSpPr>
      <dsp:spPr>
        <a:xfrm>
          <a:off x="224426" y="2577660"/>
          <a:ext cx="518036" cy="5180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7410A30-613D-44B9-8042-8A8F56C957C4}">
      <dsp:nvSpPr>
        <dsp:cNvPr id="0" name=""/>
        <dsp:cNvSpPr/>
      </dsp:nvSpPr>
      <dsp:spPr>
        <a:xfrm>
          <a:off x="1027382" y="2365736"/>
          <a:ext cx="10924195" cy="94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83" tIns="99683" rIns="99683" bIns="99683" numCol="1" spcCol="1270" anchor="ctr" anchorCtr="0">
          <a:noAutofit/>
        </a:bodyPr>
        <a:lstStyle/>
        <a:p>
          <a:pPr marL="0" lvl="0" indent="0" algn="l" defTabSz="1066800">
            <a:lnSpc>
              <a:spcPct val="100000"/>
            </a:lnSpc>
            <a:spcBef>
              <a:spcPct val="0"/>
            </a:spcBef>
            <a:spcAft>
              <a:spcPct val="35000"/>
            </a:spcAft>
            <a:buNone/>
          </a:pPr>
          <a:r>
            <a:rPr lang="fr-FR" sz="24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Chaîne d'approvisionnement et logistique</a:t>
          </a:r>
          <a:r>
            <a:rPr lang="fr-FR"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particulièrement dans les zones rurales et difficiles d'accès.</a:t>
          </a:r>
          <a:endParaRPr lang="en-US"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1027382" y="2365736"/>
        <a:ext cx="10924195" cy="941884"/>
      </dsp:txXfrm>
    </dsp:sp>
    <dsp:sp modelId="{10021BDE-CBB8-4BD2-BFA5-DB21A6CC0295}">
      <dsp:nvSpPr>
        <dsp:cNvPr id="0" name=""/>
        <dsp:cNvSpPr/>
      </dsp:nvSpPr>
      <dsp:spPr>
        <a:xfrm>
          <a:off x="-60493" y="3543091"/>
          <a:ext cx="12014200" cy="9418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67E66948-FC96-4990-98E7-196DAA085430}">
      <dsp:nvSpPr>
        <dsp:cNvPr id="0" name=""/>
        <dsp:cNvSpPr/>
      </dsp:nvSpPr>
      <dsp:spPr>
        <a:xfrm>
          <a:off x="224426" y="3755016"/>
          <a:ext cx="518036" cy="5180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9BC3E5F-4823-458A-8AAF-3A63C3752339}">
      <dsp:nvSpPr>
        <dsp:cNvPr id="0" name=""/>
        <dsp:cNvSpPr/>
      </dsp:nvSpPr>
      <dsp:spPr>
        <a:xfrm>
          <a:off x="1027382" y="3543091"/>
          <a:ext cx="10924195" cy="94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83" tIns="99683" rIns="99683" bIns="99683" numCol="1" spcCol="1270" anchor="ctr" anchorCtr="0">
          <a:noAutofit/>
        </a:bodyPr>
        <a:lstStyle/>
        <a:p>
          <a:pPr marL="0" lvl="0" indent="0" algn="l" defTabSz="1066800">
            <a:lnSpc>
              <a:spcPct val="100000"/>
            </a:lnSpc>
            <a:spcBef>
              <a:spcPct val="0"/>
            </a:spcBef>
            <a:spcAft>
              <a:spcPct val="35000"/>
            </a:spcAft>
            <a:buNone/>
          </a:pPr>
          <a:r>
            <a:rPr lang="fr-FR" sz="24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CREC</a:t>
          </a:r>
          <a:r>
            <a:rPr lang="fr-FR"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Gestion des rumeurs et de la désinformation, et nécessité d'une communication adaptée aux contextes locaux.</a:t>
          </a:r>
          <a:endParaRPr lang="en-US"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1027382" y="3543091"/>
        <a:ext cx="10924195" cy="941884"/>
      </dsp:txXfrm>
    </dsp:sp>
    <dsp:sp modelId="{22632592-A083-4092-8FEC-FBC3309BDF2A}">
      <dsp:nvSpPr>
        <dsp:cNvPr id="0" name=""/>
        <dsp:cNvSpPr/>
      </dsp:nvSpPr>
      <dsp:spPr>
        <a:xfrm>
          <a:off x="-60493" y="4574483"/>
          <a:ext cx="12014200" cy="9418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E382F15-85B8-4106-A4D5-C9374080C36C}">
      <dsp:nvSpPr>
        <dsp:cNvPr id="0" name=""/>
        <dsp:cNvSpPr/>
      </dsp:nvSpPr>
      <dsp:spPr>
        <a:xfrm>
          <a:off x="224426" y="4974624"/>
          <a:ext cx="518036" cy="5180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62F549C-8240-4579-8A8B-597FF14CF819}">
      <dsp:nvSpPr>
        <dsp:cNvPr id="0" name=""/>
        <dsp:cNvSpPr/>
      </dsp:nvSpPr>
      <dsp:spPr>
        <a:xfrm>
          <a:off x="904267" y="4720447"/>
          <a:ext cx="11170426" cy="1026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83" tIns="99683" rIns="99683" bIns="99683" numCol="1" spcCol="1270" anchor="ctr" anchorCtr="0">
          <a:noAutofit/>
        </a:bodyPr>
        <a:lstStyle/>
        <a:p>
          <a:pPr marL="0" lvl="0" indent="0" algn="l" defTabSz="1066800">
            <a:lnSpc>
              <a:spcPct val="100000"/>
            </a:lnSpc>
            <a:spcBef>
              <a:spcPct val="0"/>
            </a:spcBef>
            <a:spcAft>
              <a:spcPct val="35000"/>
            </a:spcAft>
            <a:buNone/>
          </a:pPr>
          <a:r>
            <a:rPr lang="fr-FR" sz="24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Intégration et coordination multisectorielle :</a:t>
          </a:r>
          <a:r>
            <a:rPr lang="fr-FR"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synergie renforcée PEV/ PNLP  et le système de santé</a:t>
          </a:r>
          <a:endParaRPr lang="en-US" sz="2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904267" y="4720447"/>
        <a:ext cx="11170426" cy="10263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E82E1-0E0A-4F89-BF68-A664493520F2}">
      <dsp:nvSpPr>
        <dsp:cNvPr id="0" name=""/>
        <dsp:cNvSpPr/>
      </dsp:nvSpPr>
      <dsp:spPr>
        <a:xfrm>
          <a:off x="-6403450" y="-979441"/>
          <a:ext cx="7621913" cy="7621913"/>
        </a:xfrm>
        <a:prstGeom prst="blockArc">
          <a:avLst>
            <a:gd name="adj1" fmla="val 18900000"/>
            <a:gd name="adj2" fmla="val 2700000"/>
            <a:gd name="adj3" fmla="val 283"/>
          </a:avLst>
        </a:pr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967BCE9-06F5-43A1-92F4-CEC2C7B5581E}">
      <dsp:nvSpPr>
        <dsp:cNvPr id="0" name=""/>
        <dsp:cNvSpPr/>
      </dsp:nvSpPr>
      <dsp:spPr>
        <a:xfrm>
          <a:off x="532298" y="353826"/>
          <a:ext cx="9469411" cy="708105"/>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2059" tIns="45720" rIns="45720" bIns="45720" numCol="1" spcCol="1270" anchor="ctr" anchorCtr="0">
          <a:noAutofit/>
        </a:bodyPr>
        <a:lstStyle/>
        <a:p>
          <a:pPr marL="0" lvl="0" indent="0" algn="l" defTabSz="800100">
            <a:lnSpc>
              <a:spcPct val="90000"/>
            </a:lnSpc>
            <a:spcBef>
              <a:spcPct val="0"/>
            </a:spcBef>
            <a:spcAft>
              <a:spcPct val="35000"/>
            </a:spcAft>
            <a:buNone/>
            <a:defRPr cap="all"/>
          </a:pPr>
          <a:r>
            <a:rPr lang="en-US" sz="1800" kern="1200" cap="none" dirty="0"/>
            <a:t>Importance de </a:t>
          </a:r>
          <a:r>
            <a:rPr lang="en-US" sz="1800" kern="1200" cap="none" dirty="0" err="1"/>
            <a:t>l'engagement</a:t>
          </a:r>
          <a:r>
            <a:rPr lang="en-US" sz="1800" kern="1200" cap="none" dirty="0"/>
            <a:t> politique</a:t>
          </a:r>
        </a:p>
        <a:p>
          <a:pPr marL="0" lvl="0" indent="0" algn="l" defTabSz="800100">
            <a:lnSpc>
              <a:spcPct val="90000"/>
            </a:lnSpc>
            <a:spcBef>
              <a:spcPct val="0"/>
            </a:spcBef>
            <a:spcAft>
              <a:spcPct val="35000"/>
            </a:spcAft>
            <a:buNone/>
            <a:defRPr cap="all"/>
          </a:pPr>
          <a:endParaRPr lang="en-US" sz="1800" kern="1200" cap="none" dirty="0"/>
        </a:p>
      </dsp:txBody>
      <dsp:txXfrm>
        <a:off x="532298" y="353826"/>
        <a:ext cx="9469411" cy="708105"/>
      </dsp:txXfrm>
    </dsp:sp>
    <dsp:sp modelId="{87166605-E1C1-495A-B448-5E155C8BE938}">
      <dsp:nvSpPr>
        <dsp:cNvPr id="0" name=""/>
        <dsp:cNvSpPr/>
      </dsp:nvSpPr>
      <dsp:spPr>
        <a:xfrm>
          <a:off x="89732" y="265313"/>
          <a:ext cx="885131" cy="88513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9BD5E53-BF91-4D2B-9F01-B6269FEEB9C5}">
      <dsp:nvSpPr>
        <dsp:cNvPr id="0" name=""/>
        <dsp:cNvSpPr/>
      </dsp:nvSpPr>
      <dsp:spPr>
        <a:xfrm>
          <a:off x="1039705" y="1415644"/>
          <a:ext cx="8962003" cy="708105"/>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2059" tIns="45720" rIns="45720" bIns="45720" numCol="1" spcCol="1270" anchor="ctr" anchorCtr="0">
          <a:noAutofit/>
        </a:bodyPr>
        <a:lstStyle/>
        <a:p>
          <a:pPr marL="0" lvl="0" indent="0" algn="l" defTabSz="800100">
            <a:lnSpc>
              <a:spcPct val="90000"/>
            </a:lnSpc>
            <a:spcBef>
              <a:spcPct val="0"/>
            </a:spcBef>
            <a:spcAft>
              <a:spcPct val="35000"/>
            </a:spcAft>
            <a:buNone/>
            <a:defRPr cap="all"/>
          </a:pPr>
          <a:r>
            <a:rPr lang="fr-FR" sz="1800" kern="1200" cap="none" dirty="0"/>
            <a:t>Nécessité d'une coordination PEV -PNLP renforcée</a:t>
          </a:r>
          <a:endParaRPr lang="en-US" sz="1800" kern="1200" cap="none" dirty="0"/>
        </a:p>
      </dsp:txBody>
      <dsp:txXfrm>
        <a:off x="1039705" y="1415644"/>
        <a:ext cx="8962003" cy="708105"/>
      </dsp:txXfrm>
    </dsp:sp>
    <dsp:sp modelId="{DFCDE026-E600-4307-8579-FA0556765815}">
      <dsp:nvSpPr>
        <dsp:cNvPr id="0" name=""/>
        <dsp:cNvSpPr/>
      </dsp:nvSpPr>
      <dsp:spPr>
        <a:xfrm>
          <a:off x="597140" y="1327131"/>
          <a:ext cx="885131" cy="88513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48B3A6B-2AA4-4CA8-9DAC-FE55AD4871E2}">
      <dsp:nvSpPr>
        <dsp:cNvPr id="0" name=""/>
        <dsp:cNvSpPr/>
      </dsp:nvSpPr>
      <dsp:spPr>
        <a:xfrm>
          <a:off x="1195439" y="2477462"/>
          <a:ext cx="8806270" cy="708105"/>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2059" tIns="45720" rIns="45720" bIns="45720" numCol="1" spcCol="1270" anchor="ctr" anchorCtr="0">
          <a:noAutofit/>
        </a:bodyPr>
        <a:lstStyle/>
        <a:p>
          <a:pPr marL="0" lvl="0" indent="0" algn="l" defTabSz="800100">
            <a:lnSpc>
              <a:spcPct val="90000"/>
            </a:lnSpc>
            <a:spcBef>
              <a:spcPct val="0"/>
            </a:spcBef>
            <a:spcAft>
              <a:spcPct val="35000"/>
            </a:spcAft>
            <a:buNone/>
            <a:defRPr cap="all"/>
          </a:pPr>
          <a:r>
            <a:rPr lang="fr-FR" sz="1800" kern="1200" cap="none" dirty="0"/>
            <a:t>Valeur des échanges d'expériences entre pays</a:t>
          </a:r>
          <a:endParaRPr lang="en-US" sz="1800" kern="1200" cap="none" dirty="0"/>
        </a:p>
      </dsp:txBody>
      <dsp:txXfrm>
        <a:off x="1195439" y="2477462"/>
        <a:ext cx="8806270" cy="708105"/>
      </dsp:txXfrm>
    </dsp:sp>
    <dsp:sp modelId="{8E00C2A4-72E1-40A2-A7B0-972C4C8B1F4E}">
      <dsp:nvSpPr>
        <dsp:cNvPr id="0" name=""/>
        <dsp:cNvSpPr/>
      </dsp:nvSpPr>
      <dsp:spPr>
        <a:xfrm>
          <a:off x="752873" y="2388949"/>
          <a:ext cx="885131" cy="88513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2A8D72D-A7DB-4767-9E40-BDC3FEDCD5F4}">
      <dsp:nvSpPr>
        <dsp:cNvPr id="0" name=""/>
        <dsp:cNvSpPr/>
      </dsp:nvSpPr>
      <dsp:spPr>
        <a:xfrm>
          <a:off x="1039705" y="3539281"/>
          <a:ext cx="8962003" cy="708105"/>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2059" tIns="45720" rIns="45720" bIns="45720" numCol="1" spcCol="1270" anchor="ctr" anchorCtr="0">
          <a:noAutofit/>
        </a:bodyPr>
        <a:lstStyle/>
        <a:p>
          <a:pPr marL="0" lvl="0" indent="0" algn="l" defTabSz="800100">
            <a:lnSpc>
              <a:spcPct val="90000"/>
            </a:lnSpc>
            <a:spcBef>
              <a:spcPct val="0"/>
            </a:spcBef>
            <a:spcAft>
              <a:spcPct val="35000"/>
            </a:spcAft>
            <a:buNone/>
            <a:defRPr cap="all"/>
          </a:pPr>
          <a:r>
            <a:rPr lang="fr-FR" sz="1800" kern="1200" cap="none" dirty="0"/>
            <a:t>Impact catalyseur sur le renforcement du système de santé</a:t>
          </a:r>
          <a:endParaRPr lang="en-US" sz="1800" kern="1200" cap="none" dirty="0"/>
        </a:p>
      </dsp:txBody>
      <dsp:txXfrm>
        <a:off x="1039705" y="3539281"/>
        <a:ext cx="8962003" cy="708105"/>
      </dsp:txXfrm>
    </dsp:sp>
    <dsp:sp modelId="{2AC4B0C4-779B-47B3-8B73-563EE2CCAD7C}">
      <dsp:nvSpPr>
        <dsp:cNvPr id="0" name=""/>
        <dsp:cNvSpPr/>
      </dsp:nvSpPr>
      <dsp:spPr>
        <a:xfrm>
          <a:off x="597140" y="3450767"/>
          <a:ext cx="885131" cy="88513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AE73A6E-3472-49AF-BD27-AFD28A367463}">
      <dsp:nvSpPr>
        <dsp:cNvPr id="0" name=""/>
        <dsp:cNvSpPr/>
      </dsp:nvSpPr>
      <dsp:spPr>
        <a:xfrm>
          <a:off x="532298" y="4601099"/>
          <a:ext cx="9469411" cy="708105"/>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2059" tIns="45720" rIns="45720" bIns="45720" numCol="1" spcCol="1270" anchor="ctr" anchorCtr="0">
          <a:noAutofit/>
        </a:bodyPr>
        <a:lstStyle/>
        <a:p>
          <a:pPr marL="0" lvl="0" indent="0" algn="l" defTabSz="800100">
            <a:lnSpc>
              <a:spcPct val="90000"/>
            </a:lnSpc>
            <a:spcBef>
              <a:spcPct val="0"/>
            </a:spcBef>
            <a:spcAft>
              <a:spcPct val="35000"/>
            </a:spcAft>
            <a:buNone/>
            <a:defRPr cap="all"/>
          </a:pPr>
          <a:r>
            <a:rPr lang="fr-FR" sz="1800" kern="1200" cap="none" dirty="0"/>
            <a:t>Rôle déterminant de la communication</a:t>
          </a:r>
          <a:endParaRPr lang="en-US" sz="1800" kern="1200" cap="none" dirty="0"/>
        </a:p>
      </dsp:txBody>
      <dsp:txXfrm>
        <a:off x="532298" y="4601099"/>
        <a:ext cx="9469411" cy="708105"/>
      </dsp:txXfrm>
    </dsp:sp>
    <dsp:sp modelId="{579D19E0-E38B-4E04-B02E-A48B83137C33}">
      <dsp:nvSpPr>
        <dsp:cNvPr id="0" name=""/>
        <dsp:cNvSpPr/>
      </dsp:nvSpPr>
      <dsp:spPr>
        <a:xfrm>
          <a:off x="89732" y="4512586"/>
          <a:ext cx="885131" cy="88513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B52006-AFBC-96F4-6789-F7B79D1D8A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4402B7-3BFD-2FAD-16CC-EECA8B9C22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629188-101A-4B5E-980F-AE8716C4F71C}" type="datetimeFigureOut">
              <a:rPr lang="en-US" smtClean="0"/>
              <a:t>9/8/2024</a:t>
            </a:fld>
            <a:endParaRPr lang="en-US"/>
          </a:p>
        </p:txBody>
      </p:sp>
      <p:sp>
        <p:nvSpPr>
          <p:cNvPr id="4" name="Footer Placeholder 3">
            <a:extLst>
              <a:ext uri="{FF2B5EF4-FFF2-40B4-BE49-F238E27FC236}">
                <a16:creationId xmlns:a16="http://schemas.microsoft.com/office/drawing/2014/main" id="{49969D85-F9FE-E954-A000-549224C258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F16A8C-E81C-E59C-387F-BC88FAB7EE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684665-813B-47E1-B776-E91196DC4C01}" type="slidenum">
              <a:rPr lang="en-US" smtClean="0"/>
              <a:t>‹#›</a:t>
            </a:fld>
            <a:endParaRPr lang="en-US"/>
          </a:p>
        </p:txBody>
      </p:sp>
    </p:spTree>
    <p:extLst>
      <p:ext uri="{BB962C8B-B14F-4D97-AF65-F5344CB8AC3E}">
        <p14:creationId xmlns:p14="http://schemas.microsoft.com/office/powerpoint/2010/main" val="3738106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3B98-46E7-4A9F-8938-19BD57CBACA7}" type="datetimeFigureOut">
              <a:rPr lang="fr-FR" smtClean="0"/>
              <a:t>08/09/2024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46E7C-3967-4065-A22D-F243196BD2D0}" type="slidenum">
              <a:rPr lang="fr-FR" smtClean="0"/>
              <a:t>‹#›</a:t>
            </a:fld>
            <a:endParaRPr lang="fr-FR"/>
          </a:p>
        </p:txBody>
      </p:sp>
    </p:spTree>
    <p:extLst>
      <p:ext uri="{BB962C8B-B14F-4D97-AF65-F5344CB8AC3E}">
        <p14:creationId xmlns:p14="http://schemas.microsoft.com/office/powerpoint/2010/main" val="1867696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Plan de présentation  Ma présentation se déroulera comme suit :Objectifs et résultats attendus   Méthodologie de collecte des données   État des lieux des introductions de vaccins  Leçons apprises   Recommandations stratégiques  Messages clés</a:t>
            </a:r>
            <a:endParaRPr lang="en-US" dirty="0"/>
          </a:p>
        </p:txBody>
      </p:sp>
      <p:sp>
        <p:nvSpPr>
          <p:cNvPr id="4" name="Slide Number Placeholder 3"/>
          <p:cNvSpPr>
            <a:spLocks noGrp="1"/>
          </p:cNvSpPr>
          <p:nvPr>
            <p:ph type="sldNum" sz="quarter" idx="5"/>
          </p:nvPr>
        </p:nvSpPr>
        <p:spPr/>
        <p:txBody>
          <a:bodyPr/>
          <a:lstStyle/>
          <a:p>
            <a:fld id="{87146E7C-3967-4065-A22D-F243196BD2D0}" type="slidenum">
              <a:rPr lang="fr-FR" smtClean="0"/>
              <a:t>1</a:t>
            </a:fld>
            <a:endParaRPr lang="fr-FR"/>
          </a:p>
        </p:txBody>
      </p:sp>
    </p:spTree>
    <p:extLst>
      <p:ext uri="{BB962C8B-B14F-4D97-AF65-F5344CB8AC3E}">
        <p14:creationId xmlns:p14="http://schemas.microsoft.com/office/powerpoint/2010/main" val="326529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200" dirty="0"/>
              <a:t>L'introduction du vaccin antipaludique est une opportunité historique de réduire significativement le fardeau du paludisme en Afrique. Nous devons saisir cette chance avec détermination et vision. Le succès repose sur une approche holistique et intégrée. La vaccination n'est pas une solution miracle, mais un outil puissant qui doit être combiné avec d'autres interventions. L'apprentissage continu et l'adaptation sont essentiels. Chaque pays doit tirer les leçons de ses propres expériences et de celles de ses voisins pour optimiser constamment sa stratégie</a:t>
            </a:r>
            <a:endParaRPr lang="en-US" dirty="0"/>
          </a:p>
          <a:p>
            <a:endParaRPr lang="en-US" dirty="0"/>
          </a:p>
        </p:txBody>
      </p:sp>
      <p:sp>
        <p:nvSpPr>
          <p:cNvPr id="4" name="Slide Number Placeholder 3"/>
          <p:cNvSpPr>
            <a:spLocks noGrp="1"/>
          </p:cNvSpPr>
          <p:nvPr>
            <p:ph type="sldNum" sz="quarter" idx="5"/>
          </p:nvPr>
        </p:nvSpPr>
        <p:spPr/>
        <p:txBody>
          <a:bodyPr/>
          <a:lstStyle/>
          <a:p>
            <a:fld id="{87146E7C-3967-4065-A22D-F243196BD2D0}" type="slidenum">
              <a:rPr lang="fr-FR" smtClean="0"/>
              <a:t>14</a:t>
            </a:fld>
            <a:endParaRPr lang="fr-FR"/>
          </a:p>
        </p:txBody>
      </p:sp>
    </p:spTree>
    <p:extLst>
      <p:ext uri="{BB962C8B-B14F-4D97-AF65-F5344CB8AC3E}">
        <p14:creationId xmlns:p14="http://schemas.microsoft.com/office/powerpoint/2010/main" val="2247768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Objectifs et résultats attendus (1 minute)</a:t>
            </a:r>
          </a:p>
          <a:p>
            <a:r>
              <a:rPr lang="fr-FR" dirty="0"/>
              <a:t>L'objectif principal de cette étude était d'évaluer de manière exhaustive les expériences initiales d'introduction des vaccins antipaludiques dans nos pays cibles.</a:t>
            </a:r>
          </a:p>
          <a:p>
            <a:r>
              <a:rPr lang="fr-FR" dirty="0"/>
              <a:t>Nos résultats attendus étaient :</a:t>
            </a:r>
          </a:p>
          <a:p>
            <a:pPr>
              <a:buFont typeface="+mj-lt"/>
              <a:buAutoNum type="arabicPeriod"/>
            </a:pPr>
            <a:r>
              <a:rPr lang="fr-FR" dirty="0"/>
              <a:t>Identifier les meilleures pratiques et les défis rencontrés</a:t>
            </a:r>
          </a:p>
          <a:p>
            <a:pPr>
              <a:buFont typeface="+mj-lt"/>
              <a:buAutoNum type="arabicPeriod"/>
            </a:pPr>
            <a:r>
              <a:rPr lang="fr-FR" dirty="0"/>
              <a:t>Comprendre les facteurs de succès et les obstacles à surmonter</a:t>
            </a:r>
          </a:p>
          <a:p>
            <a:pPr>
              <a:buFont typeface="+mj-lt"/>
              <a:buAutoNum type="arabicPeriod"/>
            </a:pPr>
            <a:r>
              <a:rPr lang="fr-FR" dirty="0"/>
              <a:t>Formuler des recommandations concrètes pour optimiser les futures introductions</a:t>
            </a:r>
          </a:p>
        </p:txBody>
      </p:sp>
      <p:sp>
        <p:nvSpPr>
          <p:cNvPr id="4" name="Slide Number Placeholder 3"/>
          <p:cNvSpPr>
            <a:spLocks noGrp="1"/>
          </p:cNvSpPr>
          <p:nvPr>
            <p:ph type="sldNum" sz="quarter" idx="5"/>
          </p:nvPr>
        </p:nvSpPr>
        <p:spPr/>
        <p:txBody>
          <a:bodyPr/>
          <a:lstStyle/>
          <a:p>
            <a:fld id="{87146E7C-3967-4065-A22D-F243196BD2D0}" type="slidenum">
              <a:rPr lang="fr-FR" smtClean="0"/>
              <a:t>2</a:t>
            </a:fld>
            <a:endParaRPr lang="fr-FR"/>
          </a:p>
        </p:txBody>
      </p:sp>
    </p:spTree>
    <p:extLst>
      <p:ext uri="{BB962C8B-B14F-4D97-AF65-F5344CB8AC3E}">
        <p14:creationId xmlns:p14="http://schemas.microsoft.com/office/powerpoint/2010/main" val="69000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GB" dirty="0"/>
              <a:t>This slide, using data from clinical trials, emphasizes the need for a mix of interventions, targeted through subnational tailoring.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46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b="0" i="0" dirty="0">
              <a:effectLst/>
              <a:latin typeface="__fkGroteskNeue_598ab8"/>
            </a:endParaRPr>
          </a:p>
        </p:txBody>
      </p:sp>
      <p:sp>
        <p:nvSpPr>
          <p:cNvPr id="4" name="Slide Number Placeholder 3"/>
          <p:cNvSpPr>
            <a:spLocks noGrp="1"/>
          </p:cNvSpPr>
          <p:nvPr>
            <p:ph type="sldNum" sz="quarter" idx="5"/>
          </p:nvPr>
        </p:nvSpPr>
        <p:spPr/>
        <p:txBody>
          <a:bodyPr/>
          <a:lstStyle/>
          <a:p>
            <a:fld id="{87146E7C-3967-4065-A22D-F243196BD2D0}" type="slidenum">
              <a:rPr lang="fr-FR" smtClean="0"/>
              <a:t>5</a:t>
            </a:fld>
            <a:endParaRPr lang="fr-FR"/>
          </a:p>
        </p:txBody>
      </p:sp>
    </p:spTree>
    <p:extLst>
      <p:ext uri="{BB962C8B-B14F-4D97-AF65-F5344CB8AC3E}">
        <p14:creationId xmlns:p14="http://schemas.microsoft.com/office/powerpoint/2010/main" val="140607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indent="-742950">
              <a:buFont typeface="+mj-lt"/>
              <a:buAutoNum type="arabicPeriod"/>
            </a:pPr>
            <a:r>
              <a:rPr lang="fr-FR" dirty="0"/>
              <a:t>Analyse documentaire : examen des rapports des évaluations post-introduction , des publications scientifiques et des rapports de du CEI.</a:t>
            </a:r>
          </a:p>
          <a:p>
            <a:pPr marL="742950" indent="-742950">
              <a:buFont typeface="+mj-lt"/>
              <a:buAutoNum type="arabicPeriod"/>
            </a:pPr>
            <a:r>
              <a:rPr lang="fr-FR" dirty="0"/>
              <a:t>Entretiens semi-structurés avec des informateurs clés.</a:t>
            </a:r>
          </a:p>
          <a:p>
            <a:pPr marL="742950" indent="-742950">
              <a:buFont typeface="+mj-lt"/>
              <a:buAutoNum type="arabicPeriod"/>
            </a:pPr>
            <a:r>
              <a:rPr lang="fr-FR" dirty="0"/>
              <a:t>Groupes de discussion: 4 ateliers de partages d’</a:t>
            </a:r>
            <a:r>
              <a:rPr lang="fr-FR" dirty="0" err="1"/>
              <a:t>experience</a:t>
            </a:r>
            <a:r>
              <a:rPr lang="fr-FR" dirty="0"/>
              <a:t> réunissant 22 pays + 36 Webinaires (AMVIRA Weekly)</a:t>
            </a:r>
          </a:p>
          <a:p>
            <a:pPr marL="742950" indent="-742950">
              <a:buFont typeface="+mj-lt"/>
              <a:buAutoNum type="arabicPeriod"/>
            </a:pPr>
            <a:r>
              <a:rPr lang="fr-FR" dirty="0"/>
              <a:t>Observations directes sur le terrain dans des sites de vaccination sélectionnés lors des missions de supervisions de terrain: Cameroun, Sud </a:t>
            </a:r>
            <a:r>
              <a:rPr lang="fr-FR" dirty="0" err="1"/>
              <a:t>Sudan</a:t>
            </a:r>
            <a:r>
              <a:rPr lang="fr-FR" dirty="0"/>
              <a:t>, Liberia, Sierra Leone , </a:t>
            </a:r>
          </a:p>
          <a:p>
            <a:pPr marL="742950" indent="-742950">
              <a:buFont typeface="+mj-lt"/>
              <a:buAutoNum type="arabicPeriod"/>
            </a:pPr>
            <a:endParaRPr lang="fr-FR" dirty="0"/>
          </a:p>
          <a:p>
            <a:r>
              <a:rPr lang="fr-FR" dirty="0"/>
              <a:t>Méthodologie de collecte des données (2 minutes)</a:t>
            </a:r>
          </a:p>
          <a:p>
            <a:r>
              <a:rPr lang="fr-FR" dirty="0"/>
              <a:t>Pour garantir une analyse rigoureuse et complète, nous avons adopté une approche méthodologique mixte :</a:t>
            </a:r>
          </a:p>
          <a:p>
            <a:pPr>
              <a:buFont typeface="+mj-lt"/>
              <a:buAutoNum type="arabicPeriod"/>
            </a:pPr>
            <a:r>
              <a:rPr lang="fr-FR" dirty="0"/>
              <a:t>Analyse documentaire approfondie : examen des rapports nationaux, des évaluations post-introduction et des publications scientifiques.</a:t>
            </a:r>
          </a:p>
          <a:p>
            <a:pPr>
              <a:buFont typeface="+mj-lt"/>
              <a:buAutoNum type="arabicPeriod"/>
            </a:pPr>
            <a:r>
              <a:rPr lang="fr-FR" dirty="0"/>
              <a:t>Entretiens semi-structurés avec des informateurs clés : responsables des programmes de vaccination, experts en paludisme, et partenaires de mise en œuvre.</a:t>
            </a:r>
          </a:p>
          <a:p>
            <a:pPr>
              <a:buFont typeface="+mj-lt"/>
              <a:buAutoNum type="arabicPeriod"/>
            </a:pPr>
            <a:r>
              <a:rPr lang="fr-FR" dirty="0"/>
              <a:t>Groupes de discussion avec les communautés bénéficiaires dans chaque pays.</a:t>
            </a:r>
          </a:p>
          <a:p>
            <a:pPr>
              <a:buFont typeface="+mj-lt"/>
              <a:buAutoNum type="arabicPeriod"/>
            </a:pPr>
            <a:r>
              <a:rPr lang="fr-FR" dirty="0"/>
              <a:t>Analyse quantitative des données de couverture vaccinale et d'impact épidémiologique, lorsque disponibles.</a:t>
            </a:r>
          </a:p>
          <a:p>
            <a:pPr>
              <a:buFont typeface="+mj-lt"/>
              <a:buAutoNum type="arabicPeriod"/>
            </a:pPr>
            <a:r>
              <a:rPr lang="fr-FR" dirty="0"/>
              <a:t>Observations directes sur le terrain dans des sites de vaccination sélectionnés.</a:t>
            </a:r>
          </a:p>
          <a:p>
            <a:r>
              <a:rPr lang="fr-FR" dirty="0"/>
              <a:t>Cette approche multidimensionnelle nous a permis de capturer une image complète et nuancée de la situation.</a:t>
            </a:r>
          </a:p>
          <a:p>
            <a:pPr marL="742950" indent="-742950">
              <a:buFont typeface="+mj-lt"/>
              <a:buAutoNum type="arabicPeriod"/>
            </a:pPr>
            <a:endParaRPr lang="en-US" dirty="0"/>
          </a:p>
        </p:txBody>
      </p:sp>
      <p:sp>
        <p:nvSpPr>
          <p:cNvPr id="4" name="Slide Number Placeholder 3"/>
          <p:cNvSpPr>
            <a:spLocks noGrp="1"/>
          </p:cNvSpPr>
          <p:nvPr>
            <p:ph type="sldNum" sz="quarter" idx="5"/>
          </p:nvPr>
        </p:nvSpPr>
        <p:spPr/>
        <p:txBody>
          <a:bodyPr/>
          <a:lstStyle/>
          <a:p>
            <a:fld id="{87146E7C-3967-4065-A22D-F243196BD2D0}" type="slidenum">
              <a:rPr lang="fr-FR" smtClean="0"/>
              <a:t>7</a:t>
            </a:fld>
            <a:endParaRPr lang="fr-FR"/>
          </a:p>
        </p:txBody>
      </p:sp>
    </p:spTree>
    <p:extLst>
      <p:ext uri="{BB962C8B-B14F-4D97-AF65-F5344CB8AC3E}">
        <p14:creationId xmlns:p14="http://schemas.microsoft.com/office/powerpoint/2010/main" val="126833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Ces cinq défis émergent comme les plus critiques dans notre analyse des premières introductions du vaccin antipaludique. La couverture vaccinale, particulièrement pour les doses ultérieures, reste notre préoccupation principale. Nos systèmes de données doivent être renforcés pour un suivi précis. La logistique, surtout dans les zones reculées, nécessite des solutions innovantes. L'engagement communautaire est essentiel pour contrer la désinformation. Enfin, une coordination multisectorielle renforcée est indispensable pour une mise en œuvre efficace</a:t>
            </a:r>
            <a:endParaRPr lang="en-US" dirty="0"/>
          </a:p>
        </p:txBody>
      </p:sp>
      <p:sp>
        <p:nvSpPr>
          <p:cNvPr id="4" name="Slide Number Placeholder 3"/>
          <p:cNvSpPr>
            <a:spLocks noGrp="1"/>
          </p:cNvSpPr>
          <p:nvPr>
            <p:ph type="sldNum" sz="quarter" idx="5"/>
          </p:nvPr>
        </p:nvSpPr>
        <p:spPr/>
        <p:txBody>
          <a:bodyPr/>
          <a:lstStyle/>
          <a:p>
            <a:fld id="{87146E7C-3967-4065-A22D-F243196BD2D0}" type="slidenum">
              <a:rPr lang="fr-FR" smtClean="0"/>
              <a:t>8</a:t>
            </a:fld>
            <a:endParaRPr lang="fr-FR"/>
          </a:p>
        </p:txBody>
      </p:sp>
    </p:spTree>
    <p:extLst>
      <p:ext uri="{BB962C8B-B14F-4D97-AF65-F5344CB8AC3E}">
        <p14:creationId xmlns:p14="http://schemas.microsoft.com/office/powerpoint/2010/main" val="3527054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leçons apprises de ces premières introductions sont inestimables. La flexibilité dans nos approches nous permet de nous adapter rapidement aux défis imprévus. L'engagement communautaire s'est révélé être le pilier de l'acceptation et de l'utilisation du vaccin. Nous avons constaté que l'introduction du vaccin catalyse le renforcement global des systèmes de santé. La collaboration régionale, comme nos ateliers d'apprentissage entre pairs, accélère considérablement notre courbe d'apprentissage. Enfin, l'innovation dans nos stratégies de communication est cruciale pour contrer la désinformation et promouvoir une adoption durable du vaccin  Nos expériences initiales ont mis en lumière des pratiques exemplaires et des leçons précieuses. L'engagement précoce des leaders communautaires s'est révélé être un facteur clé de succès, tout comme l'adoption d'une approche progressive de déploiement permettant un ajustement continu. L'intégration du vaccin aux services de santé existants a optimisé les ressources, tandis que la formation continue du personnel de santé a assuré une mise en œuvre de qualité. L'utilisation de plateformes numériques pour le suivi a grandement amélioré notre réactivité.   Ces expériences nous ont enseigné l'importance cruciale de la flexibilité programmatique dans des contextes variés et dynamiques. La nécessité d'une coordination renforcée entre les programmes élargis de vaccination et les programmes nationaux de lutte contre le paludisme est apparue comme une évidence. Les échanges d'expériences entre pays se sont révélés être une source inestimable d'apprentissage mutuel. Nous avons également observé que l'introduction du vaccin antipaludique a eu un effet catalyseur sur le renforcement global des systèmes de santé. Enfin, le rôle central d'une communication stratégique et adaptée s'est confirmé comme étant indispensable au succès de cette </a:t>
            </a:r>
            <a:r>
              <a:rPr lang="fr-FR" dirty="0" err="1"/>
              <a:t>initiative.Ces</a:t>
            </a:r>
            <a:r>
              <a:rPr lang="fr-FR" dirty="0"/>
              <a:t> meilleures pratiques et leçons apprises constituent désormais le socle de notre stratégie d'expansion et d'amélioration continue dans la région</a:t>
            </a:r>
            <a:endParaRPr lang="en-US" dirty="0"/>
          </a:p>
        </p:txBody>
      </p:sp>
      <p:sp>
        <p:nvSpPr>
          <p:cNvPr id="4" name="Slide Number Placeholder 3"/>
          <p:cNvSpPr>
            <a:spLocks noGrp="1"/>
          </p:cNvSpPr>
          <p:nvPr>
            <p:ph type="sldNum" sz="quarter" idx="5"/>
          </p:nvPr>
        </p:nvSpPr>
        <p:spPr/>
        <p:txBody>
          <a:bodyPr/>
          <a:lstStyle/>
          <a:p>
            <a:fld id="{87146E7C-3967-4065-A22D-F243196BD2D0}" type="slidenum">
              <a:rPr lang="fr-FR" smtClean="0"/>
              <a:t>9</a:t>
            </a:fld>
            <a:endParaRPr lang="fr-FR"/>
          </a:p>
        </p:txBody>
      </p:sp>
    </p:spTree>
    <p:extLst>
      <p:ext uri="{BB962C8B-B14F-4D97-AF65-F5344CB8AC3E}">
        <p14:creationId xmlns:p14="http://schemas.microsoft.com/office/powerpoint/2010/main" val="492147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Nos pays pionniers ont développé des pratiques exemplaires que nous devons capitaliser. L'approche progressive, comme en RCA, permet un apprentissage continu. L'engagement des leaders communautaires dès le début renforce l'acceptation. La coordination hebdomadaire, telle que pratiquée au Cameroun, assure une réponse agile. La formation continue du personnel de santé est cruciale pour maintenir la qualité des services. Enfin, l'intégration du vaccin avec d'autres interventions optimise nos ressources et améliore l'impact global</a:t>
            </a:r>
            <a:endParaRPr lang="en-US" dirty="0"/>
          </a:p>
        </p:txBody>
      </p:sp>
      <p:sp>
        <p:nvSpPr>
          <p:cNvPr id="4" name="Slide Number Placeholder 3"/>
          <p:cNvSpPr>
            <a:spLocks noGrp="1"/>
          </p:cNvSpPr>
          <p:nvPr>
            <p:ph type="sldNum" sz="quarter" idx="5"/>
          </p:nvPr>
        </p:nvSpPr>
        <p:spPr/>
        <p:txBody>
          <a:bodyPr/>
          <a:lstStyle/>
          <a:p>
            <a:fld id="{87146E7C-3967-4065-A22D-F243196BD2D0}" type="slidenum">
              <a:rPr lang="fr-FR" smtClean="0"/>
              <a:t>10</a:t>
            </a:fld>
            <a:endParaRPr lang="fr-FR"/>
          </a:p>
        </p:txBody>
      </p:sp>
    </p:spTree>
    <p:extLst>
      <p:ext uri="{BB962C8B-B14F-4D97-AF65-F5344CB8AC3E}">
        <p14:creationId xmlns:p14="http://schemas.microsoft.com/office/powerpoint/2010/main" val="409433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The high </a:t>
            </a:r>
            <a:r>
              <a:rPr lang="fr-CH" dirty="0" err="1"/>
              <a:t>demand</a:t>
            </a:r>
            <a:r>
              <a:rPr lang="fr-CH" dirty="0"/>
              <a:t> for the malaria vaccine, and </a:t>
            </a:r>
            <a:r>
              <a:rPr lang="fr-CH" dirty="0" err="1"/>
              <a:t>additional</a:t>
            </a:r>
            <a:r>
              <a:rPr lang="fr-CH" dirty="0"/>
              <a:t> </a:t>
            </a:r>
            <a:r>
              <a:rPr lang="fr-CH" dirty="0" err="1"/>
              <a:t>visits</a:t>
            </a:r>
            <a:r>
              <a:rPr lang="fr-CH" dirty="0"/>
              <a:t>, </a:t>
            </a:r>
            <a:r>
              <a:rPr lang="fr-CH" dirty="0" err="1"/>
              <a:t>including</a:t>
            </a:r>
            <a:r>
              <a:rPr lang="fr-CH" dirty="0"/>
              <a:t> a 4th dose </a:t>
            </a:r>
            <a:r>
              <a:rPr lang="fr-CH" dirty="0" err="1"/>
              <a:t>during</a:t>
            </a:r>
            <a:r>
              <a:rPr lang="fr-CH" dirty="0"/>
              <a:t> the second </a:t>
            </a:r>
            <a:r>
              <a:rPr lang="fr-CH" dirty="0" err="1"/>
              <a:t>year</a:t>
            </a:r>
            <a:r>
              <a:rPr lang="fr-CH" dirty="0"/>
              <a:t> of life, </a:t>
            </a:r>
            <a:r>
              <a:rPr lang="fr-CH" dirty="0" err="1"/>
              <a:t>provide</a:t>
            </a:r>
            <a:r>
              <a:rPr lang="fr-CH" dirty="0"/>
              <a:t> the </a:t>
            </a:r>
            <a:r>
              <a:rPr lang="fr-CH" dirty="0" err="1"/>
              <a:t>opportunity</a:t>
            </a:r>
            <a:r>
              <a:rPr lang="fr-CH" dirty="0"/>
              <a:t> to use </a:t>
            </a:r>
            <a:r>
              <a:rPr lang="fr-CH" dirty="0" err="1"/>
              <a:t>those</a:t>
            </a:r>
            <a:r>
              <a:rPr lang="fr-CH" dirty="0"/>
              <a:t> </a:t>
            </a:r>
            <a:r>
              <a:rPr lang="fr-CH" dirty="0" err="1"/>
              <a:t>additional</a:t>
            </a:r>
            <a:r>
              <a:rPr lang="fr-CH" dirty="0"/>
              <a:t> </a:t>
            </a:r>
            <a:r>
              <a:rPr lang="fr-CH" dirty="0" err="1"/>
              <a:t>visits</a:t>
            </a:r>
            <a:r>
              <a:rPr lang="fr-CH" dirty="0"/>
              <a:t> to catch up on </a:t>
            </a:r>
            <a:r>
              <a:rPr lang="fr-CH" dirty="0" err="1"/>
              <a:t>missed</a:t>
            </a:r>
            <a:r>
              <a:rPr lang="fr-CH" dirty="0"/>
              <a:t> or </a:t>
            </a:r>
            <a:r>
              <a:rPr lang="fr-CH" dirty="0" err="1"/>
              <a:t>late</a:t>
            </a:r>
            <a:r>
              <a:rPr lang="fr-CH" dirty="0"/>
              <a:t> vaccinations and </a:t>
            </a:r>
            <a:r>
              <a:rPr lang="fr-CH" dirty="0" err="1"/>
              <a:t>other</a:t>
            </a:r>
            <a:r>
              <a:rPr lang="fr-CH" dirty="0"/>
              <a:t> services, </a:t>
            </a:r>
            <a:r>
              <a:rPr lang="fr-CH" dirty="0" err="1"/>
              <a:t>such</a:t>
            </a:r>
            <a:r>
              <a:rPr lang="fr-CH" dirty="0"/>
              <a:t> as </a:t>
            </a:r>
            <a:r>
              <a:rPr lang="fr-CH" dirty="0" err="1"/>
              <a:t>vitamin</a:t>
            </a:r>
            <a:r>
              <a:rPr lang="fr-CH" dirty="0"/>
              <a:t> A or </a:t>
            </a:r>
            <a:r>
              <a:rPr lang="fr-CH" dirty="0" err="1"/>
              <a:t>deworming</a:t>
            </a:r>
            <a:r>
              <a:rPr lang="fr-CH" dirty="0"/>
              <a:t>, and to </a:t>
            </a:r>
            <a:r>
              <a:rPr lang="fr-CH" dirty="0" err="1"/>
              <a:t>deliver</a:t>
            </a:r>
            <a:r>
              <a:rPr lang="fr-CH" dirty="0"/>
              <a:t> </a:t>
            </a:r>
            <a:r>
              <a:rPr lang="fr-CH" dirty="0" err="1"/>
              <a:t>ITNs</a:t>
            </a:r>
            <a:r>
              <a:rPr lang="fr-CH" dirty="0"/>
              <a:t> or messages to </a:t>
            </a:r>
            <a:r>
              <a:rPr lang="fr-CH" dirty="0" err="1"/>
              <a:t>reinforce</a:t>
            </a:r>
            <a:r>
              <a:rPr lang="fr-CH" dirty="0"/>
              <a:t> </a:t>
            </a:r>
            <a:r>
              <a:rPr lang="fr-CH" dirty="0" err="1"/>
              <a:t>their</a:t>
            </a:r>
            <a:r>
              <a:rPr lang="fr-CH" dirty="0"/>
              <a:t> use.</a:t>
            </a:r>
          </a:p>
          <a:p>
            <a:endParaRPr lang="fr-CH"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5246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34E118CD-A334-ED49-A66D-51E1DC2A8598}"/>
              </a:ext>
            </a:extLst>
          </p:cNvPr>
          <p:cNvSpPr>
            <a:spLocks noGrp="1"/>
          </p:cNvSpPr>
          <p:nvPr>
            <p:ph type="ctrTitle"/>
          </p:nvPr>
        </p:nvSpPr>
        <p:spPr>
          <a:xfrm>
            <a:off x="1524000" y="1122363"/>
            <a:ext cx="9144000" cy="2387600"/>
          </a:xfrm>
          <a:prstGeom prst="rect">
            <a:avLst/>
          </a:prstGeom>
        </p:spPr>
        <p:txBody>
          <a:bodyPr anchor="b"/>
          <a:lstStyle>
            <a:lvl1pPr algn="ctr">
              <a:defRPr sz="5999"/>
            </a:lvl1pPr>
          </a:lstStyle>
          <a:p>
            <a:r>
              <a:rPr lang="en-US"/>
              <a:t>Click to edit Master title style</a:t>
            </a:r>
            <a:endParaRPr lang="fr-FR"/>
          </a:p>
        </p:txBody>
      </p:sp>
      <p:sp>
        <p:nvSpPr>
          <p:cNvPr id="8" name="Sous-titre 2">
            <a:extLst>
              <a:ext uri="{FF2B5EF4-FFF2-40B4-BE49-F238E27FC236}">
                <a16:creationId xmlns:a16="http://schemas.microsoft.com/office/drawing/2014/main" id="{667F1FEF-DE44-B648-B8A3-424A9DBFB0BC}"/>
              </a:ext>
            </a:extLst>
          </p:cNvPr>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fr-FR"/>
          </a:p>
        </p:txBody>
      </p:sp>
      <p:sp>
        <p:nvSpPr>
          <p:cNvPr id="10" name="Espace réservé du pied de page 4">
            <a:extLst>
              <a:ext uri="{FF2B5EF4-FFF2-40B4-BE49-F238E27FC236}">
                <a16:creationId xmlns:a16="http://schemas.microsoft.com/office/drawing/2014/main" id="{C55DD9B9-A02F-2544-A223-2F409BBA6487}"/>
              </a:ext>
            </a:extLst>
          </p:cNvPr>
          <p:cNvSpPr>
            <a:spLocks noGrp="1"/>
          </p:cNvSpPr>
          <p:nvPr>
            <p:ph type="ftr" sz="quarter" idx="11"/>
          </p:nvPr>
        </p:nvSpPr>
        <p:spPr>
          <a:xfrm>
            <a:off x="4038601" y="6356351"/>
            <a:ext cx="4114800" cy="365125"/>
          </a:xfrm>
          <a:prstGeom prst="rect">
            <a:avLst/>
          </a:prstGeom>
        </p:spPr>
        <p:txBody>
          <a:bodyPr/>
          <a:lstStyle/>
          <a:p>
            <a:endParaRPr lang="fr-FR"/>
          </a:p>
        </p:txBody>
      </p:sp>
      <p:sp>
        <p:nvSpPr>
          <p:cNvPr id="11" name="Espace réservé du numéro de diapositive 5">
            <a:extLst>
              <a:ext uri="{FF2B5EF4-FFF2-40B4-BE49-F238E27FC236}">
                <a16:creationId xmlns:a16="http://schemas.microsoft.com/office/drawing/2014/main" id="{B1B5CF76-6DE0-0D45-B017-7C4E9288A13A}"/>
              </a:ext>
            </a:extLst>
          </p:cNvPr>
          <p:cNvSpPr>
            <a:spLocks noGrp="1"/>
          </p:cNvSpPr>
          <p:nvPr>
            <p:ph type="sldNum" sz="quarter" idx="12"/>
          </p:nvPr>
        </p:nvSpPr>
        <p:spPr>
          <a:xfrm>
            <a:off x="8610600" y="6356351"/>
            <a:ext cx="2743200" cy="365125"/>
          </a:xfrm>
        </p:spPr>
        <p:txBody>
          <a:bodyPr/>
          <a:lstStyle/>
          <a:p>
            <a:fld id="{8691C632-20F6-4012-9CEA-C2A555C0BF1E}" type="slidenum">
              <a:rPr lang="fr-FR" smtClean="0"/>
              <a:t>‹#›</a:t>
            </a:fld>
            <a:endParaRPr lang="fr-FR"/>
          </a:p>
        </p:txBody>
      </p:sp>
      <p:pic>
        <p:nvPicPr>
          <p:cNvPr id="12" name="Graphic 6">
            <a:extLst>
              <a:ext uri="{FF2B5EF4-FFF2-40B4-BE49-F238E27FC236}">
                <a16:creationId xmlns:a16="http://schemas.microsoft.com/office/drawing/2014/main" id="{D4F9433D-7276-404F-A0B1-0BBB6B162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92A64831-F144-5247-8561-00A40AE85C71}"/>
              </a:ext>
            </a:extLst>
          </p:cNvPr>
          <p:cNvSpPr/>
          <p:nvPr/>
        </p:nvSpPr>
        <p:spPr>
          <a:xfrm>
            <a:off x="1895476" y="0"/>
            <a:ext cx="10296525"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a:p>
        </p:txBody>
      </p:sp>
      <p:sp>
        <p:nvSpPr>
          <p:cNvPr id="15" name="Rectangle 14">
            <a:extLst>
              <a:ext uri="{FF2B5EF4-FFF2-40B4-BE49-F238E27FC236}">
                <a16:creationId xmlns:a16="http://schemas.microsoft.com/office/drawing/2014/main" id="{34B57DAA-69FB-D043-B71D-9B8E5AF6B717}"/>
              </a:ext>
            </a:extLst>
          </p:cNvPr>
          <p:cNvSpPr/>
          <p:nvPr/>
        </p:nvSpPr>
        <p:spPr>
          <a:xfrm>
            <a:off x="360363" y="3152775"/>
            <a:ext cx="2582460" cy="3709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a:p>
        </p:txBody>
      </p:sp>
      <p:pic>
        <p:nvPicPr>
          <p:cNvPr id="29" name="Image 28">
            <a:extLst>
              <a:ext uri="{FF2B5EF4-FFF2-40B4-BE49-F238E27FC236}">
                <a16:creationId xmlns:a16="http://schemas.microsoft.com/office/drawing/2014/main" id="{0013DB1D-D2F5-C846-A0DD-45F3D89AA69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201401" y="6471246"/>
            <a:ext cx="630239" cy="312932"/>
          </a:xfrm>
          <a:prstGeom prst="rect">
            <a:avLst/>
          </a:prstGeom>
        </p:spPr>
      </p:pic>
      <p:sp>
        <p:nvSpPr>
          <p:cNvPr id="9" name="Rectangle 8">
            <a:extLst>
              <a:ext uri="{FF2B5EF4-FFF2-40B4-BE49-F238E27FC236}">
                <a16:creationId xmlns:a16="http://schemas.microsoft.com/office/drawing/2014/main" id="{D5C7ED7B-9C5D-EB18-87D8-5BBC2A804409}"/>
              </a:ext>
            </a:extLst>
          </p:cNvPr>
          <p:cNvSpPr/>
          <p:nvPr/>
        </p:nvSpPr>
        <p:spPr>
          <a:xfrm>
            <a:off x="248367" y="3161088"/>
            <a:ext cx="2683093" cy="3709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dirty="0"/>
          </a:p>
        </p:txBody>
      </p:sp>
      <p:sp>
        <p:nvSpPr>
          <p:cNvPr id="188" name="Rectangle 187">
            <a:extLst>
              <a:ext uri="{FF2B5EF4-FFF2-40B4-BE49-F238E27FC236}">
                <a16:creationId xmlns:a16="http://schemas.microsoft.com/office/drawing/2014/main" id="{E03A1AC6-B31F-0BF2-E990-4C45F4E90A6A}"/>
              </a:ext>
            </a:extLst>
          </p:cNvPr>
          <p:cNvSpPr/>
          <p:nvPr/>
        </p:nvSpPr>
        <p:spPr>
          <a:xfrm>
            <a:off x="1" y="396875"/>
            <a:ext cx="12191999" cy="595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dirty="0"/>
          </a:p>
        </p:txBody>
      </p:sp>
      <p:sp>
        <p:nvSpPr>
          <p:cNvPr id="35" name="Rectangle 34">
            <a:extLst>
              <a:ext uri="{FF2B5EF4-FFF2-40B4-BE49-F238E27FC236}">
                <a16:creationId xmlns:a16="http://schemas.microsoft.com/office/drawing/2014/main" id="{17AD11C1-8D48-4DCB-86E1-9B252DF9A618}"/>
              </a:ext>
            </a:extLst>
          </p:cNvPr>
          <p:cNvSpPr/>
          <p:nvPr/>
        </p:nvSpPr>
        <p:spPr>
          <a:xfrm>
            <a:off x="351840" y="396876"/>
            <a:ext cx="4026773" cy="589991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pic>
        <p:nvPicPr>
          <p:cNvPr id="3" name="Graphic 2">
            <a:extLst>
              <a:ext uri="{FF2B5EF4-FFF2-40B4-BE49-F238E27FC236}">
                <a16:creationId xmlns:a16="http://schemas.microsoft.com/office/drawing/2014/main" id="{4B7E921E-5DB0-1DD7-3631-000D0CB443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3332" y="6390551"/>
            <a:ext cx="2394780" cy="425738"/>
          </a:xfrm>
          <a:prstGeom prst="rect">
            <a:avLst/>
          </a:prstGeom>
        </p:spPr>
      </p:pic>
    </p:spTree>
    <p:extLst>
      <p:ext uri="{BB962C8B-B14F-4D97-AF65-F5344CB8AC3E}">
        <p14:creationId xmlns:p14="http://schemas.microsoft.com/office/powerpoint/2010/main" val="3219536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3DA2B8-3EFC-524A-B18E-A14392AB9422}"/>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0712E902-3329-0C4F-9E08-225CBB044C90}"/>
              </a:ext>
            </a:extLst>
          </p:cNvPr>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texte 3">
            <a:extLst>
              <a:ext uri="{FF2B5EF4-FFF2-40B4-BE49-F238E27FC236}">
                <a16:creationId xmlns:a16="http://schemas.microsoft.com/office/drawing/2014/main" id="{E5785F46-0B61-0E48-8D47-98AAC1D16EE3}"/>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Espace réservé de la date 4">
            <a:extLst>
              <a:ext uri="{FF2B5EF4-FFF2-40B4-BE49-F238E27FC236}">
                <a16:creationId xmlns:a16="http://schemas.microsoft.com/office/drawing/2014/main" id="{6C9E77AD-786E-7249-AA2B-91AC04A8CE4B}"/>
              </a:ext>
            </a:extLst>
          </p:cNvPr>
          <p:cNvSpPr>
            <a:spLocks noGrp="1"/>
          </p:cNvSpPr>
          <p:nvPr>
            <p:ph type="dt" sz="half" idx="10"/>
          </p:nvPr>
        </p:nvSpPr>
        <p:spPr/>
        <p:txBody>
          <a:bodyPr/>
          <a:lstStyle/>
          <a:p>
            <a:fld id="{51CD7A01-2203-4485-B86A-DD4CA082D6D1}" type="datetimeFigureOut">
              <a:rPr lang="fr-FR" smtClean="0"/>
              <a:t>08/09/2024</a:t>
            </a:fld>
            <a:endParaRPr lang="fr-FR"/>
          </a:p>
        </p:txBody>
      </p:sp>
      <p:sp>
        <p:nvSpPr>
          <p:cNvPr id="6" name="Espace réservé du pied de page 5">
            <a:extLst>
              <a:ext uri="{FF2B5EF4-FFF2-40B4-BE49-F238E27FC236}">
                <a16:creationId xmlns:a16="http://schemas.microsoft.com/office/drawing/2014/main" id="{DFD2E3F3-C599-6247-9D7B-F0A24B68F64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431423-2A94-2840-B2A8-094CEEFDE866}"/>
              </a:ext>
            </a:extLst>
          </p:cNvPr>
          <p:cNvSpPr>
            <a:spLocks noGrp="1"/>
          </p:cNvSpPr>
          <p:nvPr>
            <p:ph type="sldNum" sz="quarter" idx="12"/>
          </p:nvPr>
        </p:nvSpPr>
        <p:spPr/>
        <p:txBody>
          <a:bodyPr/>
          <a:lstStyle/>
          <a:p>
            <a:fld id="{8691C632-20F6-4012-9CEA-C2A555C0BF1E}" type="slidenum">
              <a:rPr lang="fr-FR" smtClean="0"/>
              <a:t>‹#›</a:t>
            </a:fld>
            <a:endParaRPr lang="fr-FR"/>
          </a:p>
        </p:txBody>
      </p:sp>
    </p:spTree>
    <p:extLst>
      <p:ext uri="{BB962C8B-B14F-4D97-AF65-F5344CB8AC3E}">
        <p14:creationId xmlns:p14="http://schemas.microsoft.com/office/powerpoint/2010/main" val="2387114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15A5B2-6D99-B445-9656-3A5EC4AA4D67}"/>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fr-FR"/>
          </a:p>
        </p:txBody>
      </p:sp>
      <p:sp>
        <p:nvSpPr>
          <p:cNvPr id="3" name="Espace réservé pour une image  2">
            <a:extLst>
              <a:ext uri="{FF2B5EF4-FFF2-40B4-BE49-F238E27FC236}">
                <a16:creationId xmlns:a16="http://schemas.microsoft.com/office/drawing/2014/main" id="{2417254B-8B1A-7D4A-A070-1B9DA3D7E647}"/>
              </a:ext>
            </a:extLst>
          </p:cNvPr>
          <p:cNvSpPr>
            <a:spLocks noGrp="1"/>
          </p:cNvSpPr>
          <p:nvPr>
            <p:ph type="pic" idx="1"/>
          </p:nvPr>
        </p:nvSpPr>
        <p:spPr>
          <a:xfrm>
            <a:off x="5183188" y="987426"/>
            <a:ext cx="6172200" cy="4873625"/>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a:t>Click icon to add picture</a:t>
            </a:r>
            <a:endParaRPr lang="fr-FR"/>
          </a:p>
        </p:txBody>
      </p:sp>
      <p:sp>
        <p:nvSpPr>
          <p:cNvPr id="4" name="Espace réservé du texte 3">
            <a:extLst>
              <a:ext uri="{FF2B5EF4-FFF2-40B4-BE49-F238E27FC236}">
                <a16:creationId xmlns:a16="http://schemas.microsoft.com/office/drawing/2014/main" id="{316519A7-8CB7-7D4B-8FE4-5E1E58CD03BF}"/>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Espace réservé de la date 4">
            <a:extLst>
              <a:ext uri="{FF2B5EF4-FFF2-40B4-BE49-F238E27FC236}">
                <a16:creationId xmlns:a16="http://schemas.microsoft.com/office/drawing/2014/main" id="{F84A5107-4FE6-E64A-AF89-563F6B4FB5BD}"/>
              </a:ext>
            </a:extLst>
          </p:cNvPr>
          <p:cNvSpPr>
            <a:spLocks noGrp="1"/>
          </p:cNvSpPr>
          <p:nvPr>
            <p:ph type="dt" sz="half" idx="10"/>
          </p:nvPr>
        </p:nvSpPr>
        <p:spPr/>
        <p:txBody>
          <a:bodyPr/>
          <a:lstStyle/>
          <a:p>
            <a:fld id="{51CD7A01-2203-4485-B86A-DD4CA082D6D1}" type="datetimeFigureOut">
              <a:rPr lang="fr-FR" smtClean="0"/>
              <a:t>08/09/2024</a:t>
            </a:fld>
            <a:endParaRPr lang="fr-FR"/>
          </a:p>
        </p:txBody>
      </p:sp>
      <p:sp>
        <p:nvSpPr>
          <p:cNvPr id="6" name="Espace réservé du pied de page 5">
            <a:extLst>
              <a:ext uri="{FF2B5EF4-FFF2-40B4-BE49-F238E27FC236}">
                <a16:creationId xmlns:a16="http://schemas.microsoft.com/office/drawing/2014/main" id="{BCF8E7C5-9F74-DF4A-91D0-2D6AFE7F271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020FAE-DE59-8347-8F54-4052B0CB550F}"/>
              </a:ext>
            </a:extLst>
          </p:cNvPr>
          <p:cNvSpPr>
            <a:spLocks noGrp="1"/>
          </p:cNvSpPr>
          <p:nvPr>
            <p:ph type="sldNum" sz="quarter" idx="12"/>
          </p:nvPr>
        </p:nvSpPr>
        <p:spPr/>
        <p:txBody>
          <a:bodyPr/>
          <a:lstStyle/>
          <a:p>
            <a:fld id="{8691C632-20F6-4012-9CEA-C2A555C0BF1E}" type="slidenum">
              <a:rPr lang="fr-FR" smtClean="0"/>
              <a:t>‹#›</a:t>
            </a:fld>
            <a:endParaRPr lang="fr-FR"/>
          </a:p>
        </p:txBody>
      </p:sp>
    </p:spTree>
    <p:extLst>
      <p:ext uri="{BB962C8B-B14F-4D97-AF65-F5344CB8AC3E}">
        <p14:creationId xmlns:p14="http://schemas.microsoft.com/office/powerpoint/2010/main" val="2824592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E95AC-6BA9-C044-B814-D5295821BF6B}"/>
              </a:ext>
            </a:extLst>
          </p:cNvPr>
          <p:cNvSpPr>
            <a:spLocks noGrp="1"/>
          </p:cNvSpPr>
          <p:nvPr>
            <p:ph type="title"/>
          </p:nvPr>
        </p:nvSpPr>
        <p:spPr/>
        <p:txBody>
          <a:bodyPr/>
          <a:lstStyle/>
          <a:p>
            <a:r>
              <a:rPr lang="en-US"/>
              <a:t>Click to edit Master title style</a:t>
            </a:r>
            <a:endParaRPr lang="fr-FR"/>
          </a:p>
        </p:txBody>
      </p:sp>
      <p:sp>
        <p:nvSpPr>
          <p:cNvPr id="3" name="Espace réservé du texte vertical 2">
            <a:extLst>
              <a:ext uri="{FF2B5EF4-FFF2-40B4-BE49-F238E27FC236}">
                <a16:creationId xmlns:a16="http://schemas.microsoft.com/office/drawing/2014/main" id="{6DC6AE43-B736-A94C-A21E-806BB37FAA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a:extLst>
              <a:ext uri="{FF2B5EF4-FFF2-40B4-BE49-F238E27FC236}">
                <a16:creationId xmlns:a16="http://schemas.microsoft.com/office/drawing/2014/main" id="{D9B2314A-F0E2-154F-B49C-C453F8E7C2F0}"/>
              </a:ext>
            </a:extLst>
          </p:cNvPr>
          <p:cNvSpPr>
            <a:spLocks noGrp="1"/>
          </p:cNvSpPr>
          <p:nvPr>
            <p:ph type="dt" sz="half" idx="10"/>
          </p:nvPr>
        </p:nvSpPr>
        <p:spPr/>
        <p:txBody>
          <a:bodyPr/>
          <a:lstStyle/>
          <a:p>
            <a:fld id="{51CD7A01-2203-4485-B86A-DD4CA082D6D1}" type="datetimeFigureOut">
              <a:rPr lang="fr-FR" smtClean="0"/>
              <a:t>08/09/2024</a:t>
            </a:fld>
            <a:endParaRPr lang="fr-FR"/>
          </a:p>
        </p:txBody>
      </p:sp>
      <p:sp>
        <p:nvSpPr>
          <p:cNvPr id="5" name="Espace réservé du pied de page 4">
            <a:extLst>
              <a:ext uri="{FF2B5EF4-FFF2-40B4-BE49-F238E27FC236}">
                <a16:creationId xmlns:a16="http://schemas.microsoft.com/office/drawing/2014/main" id="{1F98D077-E85A-D94A-AE0A-B14F27492C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7F038B-69CF-8C46-983B-52C51D870237}"/>
              </a:ext>
            </a:extLst>
          </p:cNvPr>
          <p:cNvSpPr>
            <a:spLocks noGrp="1"/>
          </p:cNvSpPr>
          <p:nvPr>
            <p:ph type="sldNum" sz="quarter" idx="12"/>
          </p:nvPr>
        </p:nvSpPr>
        <p:spPr/>
        <p:txBody>
          <a:bodyPr/>
          <a:lstStyle/>
          <a:p>
            <a:fld id="{8691C632-20F6-4012-9CEA-C2A555C0BF1E}" type="slidenum">
              <a:rPr lang="fr-FR" smtClean="0"/>
              <a:t>‹#›</a:t>
            </a:fld>
            <a:endParaRPr lang="fr-FR"/>
          </a:p>
        </p:txBody>
      </p:sp>
    </p:spTree>
    <p:extLst>
      <p:ext uri="{BB962C8B-B14F-4D97-AF65-F5344CB8AC3E}">
        <p14:creationId xmlns:p14="http://schemas.microsoft.com/office/powerpoint/2010/main" val="2312219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8508072-B234-7B46-8DE9-64C95392C2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Espace réservé du texte vertical 2">
            <a:extLst>
              <a:ext uri="{FF2B5EF4-FFF2-40B4-BE49-F238E27FC236}">
                <a16:creationId xmlns:a16="http://schemas.microsoft.com/office/drawing/2014/main" id="{FC2C168F-3681-0448-A660-82ED9B282D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a:extLst>
              <a:ext uri="{FF2B5EF4-FFF2-40B4-BE49-F238E27FC236}">
                <a16:creationId xmlns:a16="http://schemas.microsoft.com/office/drawing/2014/main" id="{E324EFD6-C97F-584D-BAEA-66A6CE6575C5}"/>
              </a:ext>
            </a:extLst>
          </p:cNvPr>
          <p:cNvSpPr>
            <a:spLocks noGrp="1"/>
          </p:cNvSpPr>
          <p:nvPr>
            <p:ph type="dt" sz="half" idx="10"/>
          </p:nvPr>
        </p:nvSpPr>
        <p:spPr/>
        <p:txBody>
          <a:bodyPr/>
          <a:lstStyle/>
          <a:p>
            <a:fld id="{51CD7A01-2203-4485-B86A-DD4CA082D6D1}" type="datetimeFigureOut">
              <a:rPr lang="fr-FR" smtClean="0"/>
              <a:t>08/09/2024</a:t>
            </a:fld>
            <a:endParaRPr lang="fr-FR"/>
          </a:p>
        </p:txBody>
      </p:sp>
      <p:sp>
        <p:nvSpPr>
          <p:cNvPr id="5" name="Espace réservé du pied de page 4">
            <a:extLst>
              <a:ext uri="{FF2B5EF4-FFF2-40B4-BE49-F238E27FC236}">
                <a16:creationId xmlns:a16="http://schemas.microsoft.com/office/drawing/2014/main" id="{427FBCD8-5A31-0A44-A8AE-40F8EAFF22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97B2D1-65AB-A549-8E4F-AF630A8EDBE0}"/>
              </a:ext>
            </a:extLst>
          </p:cNvPr>
          <p:cNvSpPr>
            <a:spLocks noGrp="1"/>
          </p:cNvSpPr>
          <p:nvPr>
            <p:ph type="sldNum" sz="quarter" idx="12"/>
          </p:nvPr>
        </p:nvSpPr>
        <p:spPr/>
        <p:txBody>
          <a:bodyPr/>
          <a:lstStyle/>
          <a:p>
            <a:fld id="{8691C632-20F6-4012-9CEA-C2A555C0BF1E}" type="slidenum">
              <a:rPr lang="fr-FR" smtClean="0"/>
              <a:t>‹#›</a:t>
            </a:fld>
            <a:endParaRPr lang="fr-FR"/>
          </a:p>
        </p:txBody>
      </p:sp>
    </p:spTree>
    <p:extLst>
      <p:ext uri="{BB962C8B-B14F-4D97-AF65-F5344CB8AC3E}">
        <p14:creationId xmlns:p14="http://schemas.microsoft.com/office/powerpoint/2010/main" val="2929030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930C3C-A91B-4207-8669-565F968E503C}"/>
              </a:ext>
            </a:extLst>
          </p:cNvPr>
          <p:cNvSpPr>
            <a:spLocks noGrp="1" noChangeArrowheads="1"/>
          </p:cNvSpPr>
          <p:nvPr>
            <p:ph type="dt" sz="half" idx="10"/>
          </p:nvPr>
        </p:nvSpPr>
        <p:spPr>
          <a:ln/>
        </p:spPr>
        <p:txBody>
          <a:bodyPr/>
          <a:lstStyle>
            <a:lvl1pPr>
              <a:defRPr/>
            </a:lvl1pPr>
          </a:lstStyle>
          <a:p>
            <a:fld id="{51CD7A01-2203-4485-B86A-DD4CA082D6D1}" type="datetimeFigureOut">
              <a:rPr lang="fr-FR" smtClean="0"/>
              <a:t>08/09/2024</a:t>
            </a:fld>
            <a:endParaRPr lang="fr-FR"/>
          </a:p>
        </p:txBody>
      </p:sp>
      <p:sp>
        <p:nvSpPr>
          <p:cNvPr id="5" name="Rectangle 6">
            <a:extLst>
              <a:ext uri="{FF2B5EF4-FFF2-40B4-BE49-F238E27FC236}">
                <a16:creationId xmlns:a16="http://schemas.microsoft.com/office/drawing/2014/main" id="{929815B9-8389-46F7-BA1B-34FD6BBF67D6}"/>
              </a:ext>
            </a:extLst>
          </p:cNvPr>
          <p:cNvSpPr>
            <a:spLocks noGrp="1" noChangeArrowheads="1"/>
          </p:cNvSpPr>
          <p:nvPr>
            <p:ph type="sldNum" sz="quarter" idx="11"/>
          </p:nvPr>
        </p:nvSpPr>
        <p:spPr>
          <a:ln/>
        </p:spPr>
        <p:txBody>
          <a:bodyPr/>
          <a:lstStyle>
            <a:lvl1pPr>
              <a:defRPr/>
            </a:lvl1pPr>
          </a:lstStyle>
          <a:p>
            <a:fld id="{8691C632-20F6-4012-9CEA-C2A555C0BF1E}" type="slidenum">
              <a:rPr lang="fr-FR" smtClean="0"/>
              <a:t>‹#›</a:t>
            </a:fld>
            <a:endParaRPr lang="fr-FR"/>
          </a:p>
        </p:txBody>
      </p:sp>
    </p:spTree>
    <p:extLst>
      <p:ext uri="{BB962C8B-B14F-4D97-AF65-F5344CB8AC3E}">
        <p14:creationId xmlns:p14="http://schemas.microsoft.com/office/powerpoint/2010/main" val="474298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711C-B867-45D0-A07B-16CD9F709FB9}"/>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157CA3E6-D4F1-4C2F-BE81-71D60CA904B1}"/>
              </a:ext>
            </a:extLst>
          </p:cNvPr>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1DBAB8-4077-48CF-ABF1-C0D69711E183}"/>
              </a:ext>
            </a:extLst>
          </p:cNvPr>
          <p:cNvSpPr>
            <a:spLocks noGrp="1"/>
          </p:cNvSpPr>
          <p:nvPr>
            <p:ph type="dt" sz="half" idx="10"/>
          </p:nvPr>
        </p:nvSpPr>
        <p:spPr/>
        <p:txBody>
          <a:bodyPr/>
          <a:lstStyle/>
          <a:p>
            <a:fld id="{51CD7A01-2203-4485-B86A-DD4CA082D6D1}" type="datetimeFigureOut">
              <a:rPr lang="fr-FR" smtClean="0"/>
              <a:t>08/09/2024</a:t>
            </a:fld>
            <a:endParaRPr lang="fr-FR"/>
          </a:p>
        </p:txBody>
      </p:sp>
      <p:sp>
        <p:nvSpPr>
          <p:cNvPr id="5" name="Footer Placeholder 4">
            <a:extLst>
              <a:ext uri="{FF2B5EF4-FFF2-40B4-BE49-F238E27FC236}">
                <a16:creationId xmlns:a16="http://schemas.microsoft.com/office/drawing/2014/main" id="{E98CA0A5-90D1-4BDC-B2CA-81760AF8BD1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A58EB50-3174-4994-99D0-C89630A1643A}"/>
              </a:ext>
            </a:extLst>
          </p:cNvPr>
          <p:cNvSpPr>
            <a:spLocks noGrp="1"/>
          </p:cNvSpPr>
          <p:nvPr>
            <p:ph type="sldNum" sz="quarter" idx="12"/>
          </p:nvPr>
        </p:nvSpPr>
        <p:spPr/>
        <p:txBody>
          <a:bodyPr/>
          <a:lstStyle/>
          <a:p>
            <a:fld id="{8691C632-20F6-4012-9CEA-C2A555C0BF1E}" type="slidenum">
              <a:rPr lang="fr-FR" smtClean="0"/>
              <a:t>‹#›</a:t>
            </a:fld>
            <a:endParaRPr lang="fr-FR"/>
          </a:p>
        </p:txBody>
      </p:sp>
    </p:spTree>
    <p:extLst>
      <p:ext uri="{BB962C8B-B14F-4D97-AF65-F5344CB8AC3E}">
        <p14:creationId xmlns:p14="http://schemas.microsoft.com/office/powerpoint/2010/main" val="2253859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Title Slide_navy + blue logo">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8BA7C4D-46CB-9D95-23FC-86993F053E66}"/>
              </a:ext>
            </a:extLst>
          </p:cNvPr>
          <p:cNvSpPr/>
          <p:nvPr/>
        </p:nvSpPr>
        <p:spPr>
          <a:xfrm>
            <a:off x="0" y="-18233"/>
            <a:ext cx="12175484" cy="1482006"/>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5036920" y="-11513"/>
            <a:ext cx="7131023" cy="1474001"/>
          </a:xfrm>
        </p:spPr>
        <p:txBody>
          <a:bodyPr/>
          <a:lstStyle>
            <a:lvl1pPr marL="0" indent="0" algn="l">
              <a:buNone/>
              <a:defRPr sz="24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grpSp>
        <p:nvGrpSpPr>
          <p:cNvPr id="4" name="Google Shape;4118;p32">
            <a:extLst>
              <a:ext uri="{FF2B5EF4-FFF2-40B4-BE49-F238E27FC236}">
                <a16:creationId xmlns:a16="http://schemas.microsoft.com/office/drawing/2014/main" id="{5596CD37-00D0-F53D-5283-EC8723CB3C04}"/>
              </a:ext>
            </a:extLst>
          </p:cNvPr>
          <p:cNvGrpSpPr/>
          <p:nvPr/>
        </p:nvGrpSpPr>
        <p:grpSpPr>
          <a:xfrm>
            <a:off x="9403080" y="-556260"/>
            <a:ext cx="3962400" cy="2020033"/>
            <a:chOff x="238125" y="1151100"/>
            <a:chExt cx="7139450" cy="3412300"/>
          </a:xfrm>
        </p:grpSpPr>
        <p:sp>
          <p:nvSpPr>
            <p:cNvPr id="5" name="Google Shape;4119;p32">
              <a:extLst>
                <a:ext uri="{FF2B5EF4-FFF2-40B4-BE49-F238E27FC236}">
                  <a16:creationId xmlns:a16="http://schemas.microsoft.com/office/drawing/2014/main" id="{2C15341C-CAAD-82C5-426D-366C468DF516}"/>
                </a:ext>
              </a:extLst>
            </p:cNvPr>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6" name="Google Shape;4120;p32">
              <a:extLst>
                <a:ext uri="{FF2B5EF4-FFF2-40B4-BE49-F238E27FC236}">
                  <a16:creationId xmlns:a16="http://schemas.microsoft.com/office/drawing/2014/main" id="{5C4A40C5-2997-A155-9205-219F6AC17557}"/>
                </a:ext>
              </a:extLst>
            </p:cNvPr>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8" name="Google Shape;4121;p32">
              <a:extLst>
                <a:ext uri="{FF2B5EF4-FFF2-40B4-BE49-F238E27FC236}">
                  <a16:creationId xmlns:a16="http://schemas.microsoft.com/office/drawing/2014/main" id="{B85F3D2A-CF42-B507-64DF-8FC488F4466C}"/>
                </a:ext>
              </a:extLst>
            </p:cNvPr>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0" name="Google Shape;4122;p32">
              <a:extLst>
                <a:ext uri="{FF2B5EF4-FFF2-40B4-BE49-F238E27FC236}">
                  <a16:creationId xmlns:a16="http://schemas.microsoft.com/office/drawing/2014/main" id="{1EE57865-47DA-F858-11E0-4D550B9B10C7}"/>
                </a:ext>
              </a:extLst>
            </p:cNvPr>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1" name="Google Shape;4123;p32">
              <a:extLst>
                <a:ext uri="{FF2B5EF4-FFF2-40B4-BE49-F238E27FC236}">
                  <a16:creationId xmlns:a16="http://schemas.microsoft.com/office/drawing/2014/main" id="{61432BA1-9DE2-931D-0ACB-312BFB85DB0C}"/>
                </a:ext>
              </a:extLst>
            </p:cNvPr>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2" name="Google Shape;4124;p32">
              <a:extLst>
                <a:ext uri="{FF2B5EF4-FFF2-40B4-BE49-F238E27FC236}">
                  <a16:creationId xmlns:a16="http://schemas.microsoft.com/office/drawing/2014/main" id="{CBA54EC6-2131-AA3F-1FF6-92588A2AABD1}"/>
                </a:ext>
              </a:extLst>
            </p:cNvPr>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3" name="Google Shape;4125;p32">
              <a:extLst>
                <a:ext uri="{FF2B5EF4-FFF2-40B4-BE49-F238E27FC236}">
                  <a16:creationId xmlns:a16="http://schemas.microsoft.com/office/drawing/2014/main" id="{2A6E5B78-9E1C-C83E-ABE7-460E5032D672}"/>
                </a:ext>
              </a:extLst>
            </p:cNvPr>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4" name="Google Shape;4126;p32">
              <a:extLst>
                <a:ext uri="{FF2B5EF4-FFF2-40B4-BE49-F238E27FC236}">
                  <a16:creationId xmlns:a16="http://schemas.microsoft.com/office/drawing/2014/main" id="{3924ADDB-5533-85F9-F6B4-7D40E0ACE908}"/>
                </a:ext>
              </a:extLst>
            </p:cNvPr>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5" name="Google Shape;4127;p32">
              <a:extLst>
                <a:ext uri="{FF2B5EF4-FFF2-40B4-BE49-F238E27FC236}">
                  <a16:creationId xmlns:a16="http://schemas.microsoft.com/office/drawing/2014/main" id="{A1C8BC6F-964F-1BC8-86B6-E9EF251228F6}"/>
                </a:ext>
              </a:extLst>
            </p:cNvPr>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6" name="Google Shape;4128;p32">
              <a:extLst>
                <a:ext uri="{FF2B5EF4-FFF2-40B4-BE49-F238E27FC236}">
                  <a16:creationId xmlns:a16="http://schemas.microsoft.com/office/drawing/2014/main" id="{440A56C2-00D6-0A0A-D07B-32A0429E9702}"/>
                </a:ext>
              </a:extLst>
            </p:cNvPr>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7" name="Google Shape;4129;p32">
              <a:extLst>
                <a:ext uri="{FF2B5EF4-FFF2-40B4-BE49-F238E27FC236}">
                  <a16:creationId xmlns:a16="http://schemas.microsoft.com/office/drawing/2014/main" id="{73679D1A-78C6-DE6B-0B35-BE5A32D9C3F0}"/>
                </a:ext>
              </a:extLst>
            </p:cNvPr>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8" name="Google Shape;4130;p32">
              <a:extLst>
                <a:ext uri="{FF2B5EF4-FFF2-40B4-BE49-F238E27FC236}">
                  <a16:creationId xmlns:a16="http://schemas.microsoft.com/office/drawing/2014/main" id="{D162F429-3A14-3209-EB9D-9C09862F420A}"/>
                </a:ext>
              </a:extLst>
            </p:cNvPr>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grpSp>
      <p:pic>
        <p:nvPicPr>
          <p:cNvPr id="1026" name="Picture 2" descr="World Health Organization — Google Arts &amp; Culture">
            <a:extLst>
              <a:ext uri="{FF2B5EF4-FFF2-40B4-BE49-F238E27FC236}">
                <a16:creationId xmlns:a16="http://schemas.microsoft.com/office/drawing/2014/main" id="{04D24A81-D1C5-3D23-AC39-8330ABAE00D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5267" y="5885624"/>
            <a:ext cx="2296134" cy="7040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a:extLst>
              <a:ext uri="{FF2B5EF4-FFF2-40B4-BE49-F238E27FC236}">
                <a16:creationId xmlns:a16="http://schemas.microsoft.com/office/drawing/2014/main" id="{1C3ACA9B-23E0-10CF-5241-03D636CB76B4}"/>
              </a:ext>
            </a:extLst>
          </p:cNvPr>
          <p:cNvSpPr>
            <a:spLocks noGrp="1"/>
          </p:cNvSpPr>
          <p:nvPr>
            <p:ph idx="10"/>
          </p:nvPr>
        </p:nvSpPr>
        <p:spPr>
          <a:xfrm>
            <a:off x="5060977" y="1552757"/>
            <a:ext cx="7060629"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3">
            <a:extLst>
              <a:ext uri="{FF2B5EF4-FFF2-40B4-BE49-F238E27FC236}">
                <a16:creationId xmlns:a16="http://schemas.microsoft.com/office/drawing/2014/main" id="{26D2F074-D125-E350-A512-314505F5A796}"/>
              </a:ext>
            </a:extLst>
          </p:cNvPr>
          <p:cNvSpPr>
            <a:spLocks noGrp="1"/>
          </p:cNvSpPr>
          <p:nvPr>
            <p:ph type="body" sz="half" idx="2"/>
          </p:nvPr>
        </p:nvSpPr>
        <p:spPr>
          <a:xfrm>
            <a:off x="23189" y="1763454"/>
            <a:ext cx="3335388" cy="3044159"/>
          </a:xfrm>
        </p:spPr>
        <p:txBody>
          <a:bodyPr anchor="t" anchorCtr="0">
            <a:normAutofit/>
          </a:bodyPr>
          <a:lstStyle>
            <a:lvl1pPr marL="0" indent="0">
              <a:spcBef>
                <a:spcPts val="0"/>
              </a:spcBef>
              <a:buFontTx/>
              <a:buNone/>
              <a:defRPr sz="14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grpSp>
        <p:nvGrpSpPr>
          <p:cNvPr id="26" name="Google Shape;4118;p32">
            <a:extLst>
              <a:ext uri="{FF2B5EF4-FFF2-40B4-BE49-F238E27FC236}">
                <a16:creationId xmlns:a16="http://schemas.microsoft.com/office/drawing/2014/main" id="{E6C0D847-7D8A-B1F0-C6D8-E1853BF45900}"/>
              </a:ext>
            </a:extLst>
          </p:cNvPr>
          <p:cNvGrpSpPr/>
          <p:nvPr/>
        </p:nvGrpSpPr>
        <p:grpSpPr>
          <a:xfrm>
            <a:off x="-1606378" y="-401595"/>
            <a:ext cx="4026374" cy="1865264"/>
            <a:chOff x="238125" y="1151100"/>
            <a:chExt cx="7139450" cy="3412300"/>
          </a:xfrm>
        </p:grpSpPr>
        <p:sp>
          <p:nvSpPr>
            <p:cNvPr id="27" name="Google Shape;4119;p32">
              <a:extLst>
                <a:ext uri="{FF2B5EF4-FFF2-40B4-BE49-F238E27FC236}">
                  <a16:creationId xmlns:a16="http://schemas.microsoft.com/office/drawing/2014/main" id="{5D663C81-3524-D156-AE99-A6B5ED63BA90}"/>
                </a:ext>
              </a:extLst>
            </p:cNvPr>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28" name="Google Shape;4120;p32">
              <a:extLst>
                <a:ext uri="{FF2B5EF4-FFF2-40B4-BE49-F238E27FC236}">
                  <a16:creationId xmlns:a16="http://schemas.microsoft.com/office/drawing/2014/main" id="{A0C622BA-25FA-5D71-9BA4-58E62C3920EC}"/>
                </a:ext>
              </a:extLst>
            </p:cNvPr>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29" name="Google Shape;4121;p32">
              <a:extLst>
                <a:ext uri="{FF2B5EF4-FFF2-40B4-BE49-F238E27FC236}">
                  <a16:creationId xmlns:a16="http://schemas.microsoft.com/office/drawing/2014/main" id="{54E7F851-622E-7BBC-A6A7-7F832D8A206B}"/>
                </a:ext>
              </a:extLst>
            </p:cNvPr>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0" name="Google Shape;4122;p32">
              <a:extLst>
                <a:ext uri="{FF2B5EF4-FFF2-40B4-BE49-F238E27FC236}">
                  <a16:creationId xmlns:a16="http://schemas.microsoft.com/office/drawing/2014/main" id="{2575DD87-C9EE-BBCC-ED08-0AF56BF8E087}"/>
                </a:ext>
              </a:extLst>
            </p:cNvPr>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1" name="Google Shape;4123;p32">
              <a:extLst>
                <a:ext uri="{FF2B5EF4-FFF2-40B4-BE49-F238E27FC236}">
                  <a16:creationId xmlns:a16="http://schemas.microsoft.com/office/drawing/2014/main" id="{E9CE555F-0C69-D1EB-83D4-7DB0DAD446D1}"/>
                </a:ext>
              </a:extLst>
            </p:cNvPr>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2" name="Google Shape;4124;p32">
              <a:extLst>
                <a:ext uri="{FF2B5EF4-FFF2-40B4-BE49-F238E27FC236}">
                  <a16:creationId xmlns:a16="http://schemas.microsoft.com/office/drawing/2014/main" id="{47B71F61-90BC-040A-4AFA-CA43D139C4AF}"/>
                </a:ext>
              </a:extLst>
            </p:cNvPr>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3" name="Google Shape;4125;p32">
              <a:extLst>
                <a:ext uri="{FF2B5EF4-FFF2-40B4-BE49-F238E27FC236}">
                  <a16:creationId xmlns:a16="http://schemas.microsoft.com/office/drawing/2014/main" id="{752E8F63-5F14-33D2-1FB3-283731FFD7A8}"/>
                </a:ext>
              </a:extLst>
            </p:cNvPr>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4" name="Google Shape;4126;p32">
              <a:extLst>
                <a:ext uri="{FF2B5EF4-FFF2-40B4-BE49-F238E27FC236}">
                  <a16:creationId xmlns:a16="http://schemas.microsoft.com/office/drawing/2014/main" id="{7068F94C-3C47-046D-0E2F-19D00587DD9E}"/>
                </a:ext>
              </a:extLst>
            </p:cNvPr>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5" name="Google Shape;4127;p32">
              <a:extLst>
                <a:ext uri="{FF2B5EF4-FFF2-40B4-BE49-F238E27FC236}">
                  <a16:creationId xmlns:a16="http://schemas.microsoft.com/office/drawing/2014/main" id="{B35FFE3C-9E8A-1B4F-7305-E1FFE77D5281}"/>
                </a:ext>
              </a:extLst>
            </p:cNvPr>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6" name="Google Shape;4128;p32">
              <a:extLst>
                <a:ext uri="{FF2B5EF4-FFF2-40B4-BE49-F238E27FC236}">
                  <a16:creationId xmlns:a16="http://schemas.microsoft.com/office/drawing/2014/main" id="{64ED0552-7C5E-4F95-E572-FE85F6295717}"/>
                </a:ext>
              </a:extLst>
            </p:cNvPr>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7" name="Google Shape;4129;p32">
              <a:extLst>
                <a:ext uri="{FF2B5EF4-FFF2-40B4-BE49-F238E27FC236}">
                  <a16:creationId xmlns:a16="http://schemas.microsoft.com/office/drawing/2014/main" id="{A2C62124-5B2A-360C-3ADE-C7A4F151956F}"/>
                </a:ext>
              </a:extLst>
            </p:cNvPr>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8" name="Google Shape;4130;p32">
              <a:extLst>
                <a:ext uri="{FF2B5EF4-FFF2-40B4-BE49-F238E27FC236}">
                  <a16:creationId xmlns:a16="http://schemas.microsoft.com/office/drawing/2014/main" id="{E9EA0E44-374C-73A3-154A-2959F7B13C8B}"/>
                </a:ext>
              </a:extLst>
            </p:cNvPr>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grpSp>
      <p:grpSp>
        <p:nvGrpSpPr>
          <p:cNvPr id="39" name="Google Shape;4118;p32">
            <a:extLst>
              <a:ext uri="{FF2B5EF4-FFF2-40B4-BE49-F238E27FC236}">
                <a16:creationId xmlns:a16="http://schemas.microsoft.com/office/drawing/2014/main" id="{99CC4CDB-A218-6966-43D6-0BE8E2F446AA}"/>
              </a:ext>
            </a:extLst>
          </p:cNvPr>
          <p:cNvGrpSpPr/>
          <p:nvPr/>
        </p:nvGrpSpPr>
        <p:grpSpPr>
          <a:xfrm>
            <a:off x="3910914" y="930297"/>
            <a:ext cx="1099334" cy="518994"/>
            <a:chOff x="238125" y="1151100"/>
            <a:chExt cx="7139450" cy="3412300"/>
          </a:xfrm>
        </p:grpSpPr>
        <p:sp>
          <p:nvSpPr>
            <p:cNvPr id="40" name="Google Shape;4119;p32">
              <a:extLst>
                <a:ext uri="{FF2B5EF4-FFF2-40B4-BE49-F238E27FC236}">
                  <a16:creationId xmlns:a16="http://schemas.microsoft.com/office/drawing/2014/main" id="{8231C5AE-55C7-73E1-3CAD-BEFE7B4CCCBC}"/>
                </a:ext>
              </a:extLst>
            </p:cNvPr>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1" name="Google Shape;4120;p32">
              <a:extLst>
                <a:ext uri="{FF2B5EF4-FFF2-40B4-BE49-F238E27FC236}">
                  <a16:creationId xmlns:a16="http://schemas.microsoft.com/office/drawing/2014/main" id="{8F1068C3-4F4E-BF85-A9D8-F82414FBCB96}"/>
                </a:ext>
              </a:extLst>
            </p:cNvPr>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2" name="Google Shape;4121;p32">
              <a:extLst>
                <a:ext uri="{FF2B5EF4-FFF2-40B4-BE49-F238E27FC236}">
                  <a16:creationId xmlns:a16="http://schemas.microsoft.com/office/drawing/2014/main" id="{60CBCB38-E426-49F0-4286-60ECEDF94FB6}"/>
                </a:ext>
              </a:extLst>
            </p:cNvPr>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3" name="Google Shape;4122;p32">
              <a:extLst>
                <a:ext uri="{FF2B5EF4-FFF2-40B4-BE49-F238E27FC236}">
                  <a16:creationId xmlns:a16="http://schemas.microsoft.com/office/drawing/2014/main" id="{9DCD894C-F9C0-43D0-6CC8-05EA3AC45D9E}"/>
                </a:ext>
              </a:extLst>
            </p:cNvPr>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4" name="Google Shape;4123;p32">
              <a:extLst>
                <a:ext uri="{FF2B5EF4-FFF2-40B4-BE49-F238E27FC236}">
                  <a16:creationId xmlns:a16="http://schemas.microsoft.com/office/drawing/2014/main" id="{AEE7DAFB-5872-1AC4-5924-CF121475F90F}"/>
                </a:ext>
              </a:extLst>
            </p:cNvPr>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5" name="Google Shape;4124;p32">
              <a:extLst>
                <a:ext uri="{FF2B5EF4-FFF2-40B4-BE49-F238E27FC236}">
                  <a16:creationId xmlns:a16="http://schemas.microsoft.com/office/drawing/2014/main" id="{2277971D-EE21-2C52-6722-FDDBFAF559F7}"/>
                </a:ext>
              </a:extLst>
            </p:cNvPr>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6" name="Google Shape;4125;p32">
              <a:extLst>
                <a:ext uri="{FF2B5EF4-FFF2-40B4-BE49-F238E27FC236}">
                  <a16:creationId xmlns:a16="http://schemas.microsoft.com/office/drawing/2014/main" id="{F4F2FDCB-08C6-0F1D-0A3D-E0C212555600}"/>
                </a:ext>
              </a:extLst>
            </p:cNvPr>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7" name="Google Shape;4126;p32">
              <a:extLst>
                <a:ext uri="{FF2B5EF4-FFF2-40B4-BE49-F238E27FC236}">
                  <a16:creationId xmlns:a16="http://schemas.microsoft.com/office/drawing/2014/main" id="{C65E20C7-B097-FC93-131F-9DD26238D8E4}"/>
                </a:ext>
              </a:extLst>
            </p:cNvPr>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8" name="Google Shape;4127;p32">
              <a:extLst>
                <a:ext uri="{FF2B5EF4-FFF2-40B4-BE49-F238E27FC236}">
                  <a16:creationId xmlns:a16="http://schemas.microsoft.com/office/drawing/2014/main" id="{A811A129-5152-2AAC-8DA4-D276087A7E11}"/>
                </a:ext>
              </a:extLst>
            </p:cNvPr>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9" name="Google Shape;4128;p32">
              <a:extLst>
                <a:ext uri="{FF2B5EF4-FFF2-40B4-BE49-F238E27FC236}">
                  <a16:creationId xmlns:a16="http://schemas.microsoft.com/office/drawing/2014/main" id="{0DE69407-8499-7024-6CA1-B6AABA30CEF9}"/>
                </a:ext>
              </a:extLst>
            </p:cNvPr>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50" name="Google Shape;4129;p32">
              <a:extLst>
                <a:ext uri="{FF2B5EF4-FFF2-40B4-BE49-F238E27FC236}">
                  <a16:creationId xmlns:a16="http://schemas.microsoft.com/office/drawing/2014/main" id="{17162732-CC15-295B-F641-9F92D2292484}"/>
                </a:ext>
              </a:extLst>
            </p:cNvPr>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51" name="Google Shape;4130;p32">
              <a:extLst>
                <a:ext uri="{FF2B5EF4-FFF2-40B4-BE49-F238E27FC236}">
                  <a16:creationId xmlns:a16="http://schemas.microsoft.com/office/drawing/2014/main" id="{DFC7C851-B725-F241-89FA-53F93E3BB0FD}"/>
                </a:ext>
              </a:extLst>
            </p:cNvPr>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grpSp>
      <p:sp>
        <p:nvSpPr>
          <p:cNvPr id="54" name="Title 1">
            <a:extLst>
              <a:ext uri="{FF2B5EF4-FFF2-40B4-BE49-F238E27FC236}">
                <a16:creationId xmlns:a16="http://schemas.microsoft.com/office/drawing/2014/main" id="{261397BB-E52D-0D0D-361F-C8241E7A23B7}"/>
              </a:ext>
            </a:extLst>
          </p:cNvPr>
          <p:cNvSpPr>
            <a:spLocks noGrp="1"/>
          </p:cNvSpPr>
          <p:nvPr>
            <p:ph type="title"/>
          </p:nvPr>
        </p:nvSpPr>
        <p:spPr>
          <a:xfrm>
            <a:off x="23190" y="208624"/>
            <a:ext cx="4957765" cy="867579"/>
          </a:xfrm>
        </p:spPr>
        <p:txBody>
          <a:bodyPr anchor="t" anchorCtr="0">
            <a:normAutofit/>
          </a:bodyPr>
          <a:lstStyle>
            <a:lvl1pPr>
              <a:defRPr sz="2400">
                <a:solidFill>
                  <a:srgbClr val="00205C"/>
                </a:solidFill>
              </a:defRPr>
            </a:lvl1pPr>
          </a:lstStyle>
          <a:p>
            <a:r>
              <a:rPr lang="en-US"/>
              <a:t>Click to edit Master title style</a:t>
            </a:r>
            <a:endParaRPr lang="en-US" dirty="0"/>
          </a:p>
        </p:txBody>
      </p:sp>
    </p:spTree>
    <p:extLst>
      <p:ext uri="{BB962C8B-B14F-4D97-AF65-F5344CB8AC3E}">
        <p14:creationId xmlns:p14="http://schemas.microsoft.com/office/powerpoint/2010/main" val="3067117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Title Slide_navy + blue logo">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8BA7C4D-46CB-9D95-23FC-86993F053E66}"/>
              </a:ext>
            </a:extLst>
          </p:cNvPr>
          <p:cNvSpPr/>
          <p:nvPr/>
        </p:nvSpPr>
        <p:spPr>
          <a:xfrm>
            <a:off x="0" y="-18233"/>
            <a:ext cx="12175484" cy="1482006"/>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5036920" y="-11513"/>
            <a:ext cx="7131023" cy="1474001"/>
          </a:xfrm>
        </p:spPr>
        <p:txBody>
          <a:bodyPr/>
          <a:lstStyle>
            <a:lvl1pPr marL="0" indent="0" algn="l">
              <a:buNone/>
              <a:defRPr sz="24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grpSp>
        <p:nvGrpSpPr>
          <p:cNvPr id="4" name="Google Shape;4118;p32">
            <a:extLst>
              <a:ext uri="{FF2B5EF4-FFF2-40B4-BE49-F238E27FC236}">
                <a16:creationId xmlns:a16="http://schemas.microsoft.com/office/drawing/2014/main" id="{5596CD37-00D0-F53D-5283-EC8723CB3C04}"/>
              </a:ext>
            </a:extLst>
          </p:cNvPr>
          <p:cNvGrpSpPr/>
          <p:nvPr/>
        </p:nvGrpSpPr>
        <p:grpSpPr>
          <a:xfrm>
            <a:off x="9403080" y="-556260"/>
            <a:ext cx="3962400" cy="2020033"/>
            <a:chOff x="238125" y="1151100"/>
            <a:chExt cx="7139450" cy="3412300"/>
          </a:xfrm>
        </p:grpSpPr>
        <p:sp>
          <p:nvSpPr>
            <p:cNvPr id="5" name="Google Shape;4119;p32">
              <a:extLst>
                <a:ext uri="{FF2B5EF4-FFF2-40B4-BE49-F238E27FC236}">
                  <a16:creationId xmlns:a16="http://schemas.microsoft.com/office/drawing/2014/main" id="{2C15341C-CAAD-82C5-426D-366C468DF516}"/>
                </a:ext>
              </a:extLst>
            </p:cNvPr>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6" name="Google Shape;4120;p32">
              <a:extLst>
                <a:ext uri="{FF2B5EF4-FFF2-40B4-BE49-F238E27FC236}">
                  <a16:creationId xmlns:a16="http://schemas.microsoft.com/office/drawing/2014/main" id="{5C4A40C5-2997-A155-9205-219F6AC17557}"/>
                </a:ext>
              </a:extLst>
            </p:cNvPr>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8" name="Google Shape;4121;p32">
              <a:extLst>
                <a:ext uri="{FF2B5EF4-FFF2-40B4-BE49-F238E27FC236}">
                  <a16:creationId xmlns:a16="http://schemas.microsoft.com/office/drawing/2014/main" id="{B85F3D2A-CF42-B507-64DF-8FC488F4466C}"/>
                </a:ext>
              </a:extLst>
            </p:cNvPr>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0" name="Google Shape;4122;p32">
              <a:extLst>
                <a:ext uri="{FF2B5EF4-FFF2-40B4-BE49-F238E27FC236}">
                  <a16:creationId xmlns:a16="http://schemas.microsoft.com/office/drawing/2014/main" id="{1EE57865-47DA-F858-11E0-4D550B9B10C7}"/>
                </a:ext>
              </a:extLst>
            </p:cNvPr>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1" name="Google Shape;4123;p32">
              <a:extLst>
                <a:ext uri="{FF2B5EF4-FFF2-40B4-BE49-F238E27FC236}">
                  <a16:creationId xmlns:a16="http://schemas.microsoft.com/office/drawing/2014/main" id="{61432BA1-9DE2-931D-0ACB-312BFB85DB0C}"/>
                </a:ext>
              </a:extLst>
            </p:cNvPr>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2" name="Google Shape;4124;p32">
              <a:extLst>
                <a:ext uri="{FF2B5EF4-FFF2-40B4-BE49-F238E27FC236}">
                  <a16:creationId xmlns:a16="http://schemas.microsoft.com/office/drawing/2014/main" id="{CBA54EC6-2131-AA3F-1FF6-92588A2AABD1}"/>
                </a:ext>
              </a:extLst>
            </p:cNvPr>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3" name="Google Shape;4125;p32">
              <a:extLst>
                <a:ext uri="{FF2B5EF4-FFF2-40B4-BE49-F238E27FC236}">
                  <a16:creationId xmlns:a16="http://schemas.microsoft.com/office/drawing/2014/main" id="{2A6E5B78-9E1C-C83E-ABE7-460E5032D672}"/>
                </a:ext>
              </a:extLst>
            </p:cNvPr>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4" name="Google Shape;4126;p32">
              <a:extLst>
                <a:ext uri="{FF2B5EF4-FFF2-40B4-BE49-F238E27FC236}">
                  <a16:creationId xmlns:a16="http://schemas.microsoft.com/office/drawing/2014/main" id="{3924ADDB-5533-85F9-F6B4-7D40E0ACE908}"/>
                </a:ext>
              </a:extLst>
            </p:cNvPr>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5" name="Google Shape;4127;p32">
              <a:extLst>
                <a:ext uri="{FF2B5EF4-FFF2-40B4-BE49-F238E27FC236}">
                  <a16:creationId xmlns:a16="http://schemas.microsoft.com/office/drawing/2014/main" id="{A1C8BC6F-964F-1BC8-86B6-E9EF251228F6}"/>
                </a:ext>
              </a:extLst>
            </p:cNvPr>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6" name="Google Shape;4128;p32">
              <a:extLst>
                <a:ext uri="{FF2B5EF4-FFF2-40B4-BE49-F238E27FC236}">
                  <a16:creationId xmlns:a16="http://schemas.microsoft.com/office/drawing/2014/main" id="{440A56C2-00D6-0A0A-D07B-32A0429E9702}"/>
                </a:ext>
              </a:extLst>
            </p:cNvPr>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7" name="Google Shape;4129;p32">
              <a:extLst>
                <a:ext uri="{FF2B5EF4-FFF2-40B4-BE49-F238E27FC236}">
                  <a16:creationId xmlns:a16="http://schemas.microsoft.com/office/drawing/2014/main" id="{73679D1A-78C6-DE6B-0B35-BE5A32D9C3F0}"/>
                </a:ext>
              </a:extLst>
            </p:cNvPr>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8" name="Google Shape;4130;p32">
              <a:extLst>
                <a:ext uri="{FF2B5EF4-FFF2-40B4-BE49-F238E27FC236}">
                  <a16:creationId xmlns:a16="http://schemas.microsoft.com/office/drawing/2014/main" id="{D162F429-3A14-3209-EB9D-9C09862F420A}"/>
                </a:ext>
              </a:extLst>
            </p:cNvPr>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grpSp>
      <p:pic>
        <p:nvPicPr>
          <p:cNvPr id="1026" name="Picture 2" descr="World Health Organization — Google Arts &amp; Culture">
            <a:extLst>
              <a:ext uri="{FF2B5EF4-FFF2-40B4-BE49-F238E27FC236}">
                <a16:creationId xmlns:a16="http://schemas.microsoft.com/office/drawing/2014/main" id="{04D24A81-D1C5-3D23-AC39-8330ABAE00D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5267" y="5885624"/>
            <a:ext cx="2296134" cy="70408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oogle Shape;4118;p32">
            <a:extLst>
              <a:ext uri="{FF2B5EF4-FFF2-40B4-BE49-F238E27FC236}">
                <a16:creationId xmlns:a16="http://schemas.microsoft.com/office/drawing/2014/main" id="{E6C0D847-7D8A-B1F0-C6D8-E1853BF45900}"/>
              </a:ext>
            </a:extLst>
          </p:cNvPr>
          <p:cNvGrpSpPr/>
          <p:nvPr/>
        </p:nvGrpSpPr>
        <p:grpSpPr>
          <a:xfrm>
            <a:off x="-1606378" y="-401595"/>
            <a:ext cx="4026374" cy="1865264"/>
            <a:chOff x="238125" y="1151100"/>
            <a:chExt cx="7139450" cy="3412300"/>
          </a:xfrm>
        </p:grpSpPr>
        <p:sp>
          <p:nvSpPr>
            <p:cNvPr id="27" name="Google Shape;4119;p32">
              <a:extLst>
                <a:ext uri="{FF2B5EF4-FFF2-40B4-BE49-F238E27FC236}">
                  <a16:creationId xmlns:a16="http://schemas.microsoft.com/office/drawing/2014/main" id="{5D663C81-3524-D156-AE99-A6B5ED63BA90}"/>
                </a:ext>
              </a:extLst>
            </p:cNvPr>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28" name="Google Shape;4120;p32">
              <a:extLst>
                <a:ext uri="{FF2B5EF4-FFF2-40B4-BE49-F238E27FC236}">
                  <a16:creationId xmlns:a16="http://schemas.microsoft.com/office/drawing/2014/main" id="{A0C622BA-25FA-5D71-9BA4-58E62C3920EC}"/>
                </a:ext>
              </a:extLst>
            </p:cNvPr>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29" name="Google Shape;4121;p32">
              <a:extLst>
                <a:ext uri="{FF2B5EF4-FFF2-40B4-BE49-F238E27FC236}">
                  <a16:creationId xmlns:a16="http://schemas.microsoft.com/office/drawing/2014/main" id="{54E7F851-622E-7BBC-A6A7-7F832D8A206B}"/>
                </a:ext>
              </a:extLst>
            </p:cNvPr>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0" name="Google Shape;4122;p32">
              <a:extLst>
                <a:ext uri="{FF2B5EF4-FFF2-40B4-BE49-F238E27FC236}">
                  <a16:creationId xmlns:a16="http://schemas.microsoft.com/office/drawing/2014/main" id="{2575DD87-C9EE-BBCC-ED08-0AF56BF8E087}"/>
                </a:ext>
              </a:extLst>
            </p:cNvPr>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1" name="Google Shape;4123;p32">
              <a:extLst>
                <a:ext uri="{FF2B5EF4-FFF2-40B4-BE49-F238E27FC236}">
                  <a16:creationId xmlns:a16="http://schemas.microsoft.com/office/drawing/2014/main" id="{E9CE555F-0C69-D1EB-83D4-7DB0DAD446D1}"/>
                </a:ext>
              </a:extLst>
            </p:cNvPr>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2" name="Google Shape;4124;p32">
              <a:extLst>
                <a:ext uri="{FF2B5EF4-FFF2-40B4-BE49-F238E27FC236}">
                  <a16:creationId xmlns:a16="http://schemas.microsoft.com/office/drawing/2014/main" id="{47B71F61-90BC-040A-4AFA-CA43D139C4AF}"/>
                </a:ext>
              </a:extLst>
            </p:cNvPr>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3" name="Google Shape;4125;p32">
              <a:extLst>
                <a:ext uri="{FF2B5EF4-FFF2-40B4-BE49-F238E27FC236}">
                  <a16:creationId xmlns:a16="http://schemas.microsoft.com/office/drawing/2014/main" id="{752E8F63-5F14-33D2-1FB3-283731FFD7A8}"/>
                </a:ext>
              </a:extLst>
            </p:cNvPr>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4" name="Google Shape;4126;p32">
              <a:extLst>
                <a:ext uri="{FF2B5EF4-FFF2-40B4-BE49-F238E27FC236}">
                  <a16:creationId xmlns:a16="http://schemas.microsoft.com/office/drawing/2014/main" id="{7068F94C-3C47-046D-0E2F-19D00587DD9E}"/>
                </a:ext>
              </a:extLst>
            </p:cNvPr>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5" name="Google Shape;4127;p32">
              <a:extLst>
                <a:ext uri="{FF2B5EF4-FFF2-40B4-BE49-F238E27FC236}">
                  <a16:creationId xmlns:a16="http://schemas.microsoft.com/office/drawing/2014/main" id="{B35FFE3C-9E8A-1B4F-7305-E1FFE77D5281}"/>
                </a:ext>
              </a:extLst>
            </p:cNvPr>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6" name="Google Shape;4128;p32">
              <a:extLst>
                <a:ext uri="{FF2B5EF4-FFF2-40B4-BE49-F238E27FC236}">
                  <a16:creationId xmlns:a16="http://schemas.microsoft.com/office/drawing/2014/main" id="{64ED0552-7C5E-4F95-E572-FE85F6295717}"/>
                </a:ext>
              </a:extLst>
            </p:cNvPr>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7" name="Google Shape;4129;p32">
              <a:extLst>
                <a:ext uri="{FF2B5EF4-FFF2-40B4-BE49-F238E27FC236}">
                  <a16:creationId xmlns:a16="http://schemas.microsoft.com/office/drawing/2014/main" id="{A2C62124-5B2A-360C-3ADE-C7A4F151956F}"/>
                </a:ext>
              </a:extLst>
            </p:cNvPr>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8" name="Google Shape;4130;p32">
              <a:extLst>
                <a:ext uri="{FF2B5EF4-FFF2-40B4-BE49-F238E27FC236}">
                  <a16:creationId xmlns:a16="http://schemas.microsoft.com/office/drawing/2014/main" id="{E9EA0E44-374C-73A3-154A-2959F7B13C8B}"/>
                </a:ext>
              </a:extLst>
            </p:cNvPr>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grpSp>
      <p:grpSp>
        <p:nvGrpSpPr>
          <p:cNvPr id="39" name="Google Shape;4118;p32">
            <a:extLst>
              <a:ext uri="{FF2B5EF4-FFF2-40B4-BE49-F238E27FC236}">
                <a16:creationId xmlns:a16="http://schemas.microsoft.com/office/drawing/2014/main" id="{99CC4CDB-A218-6966-43D6-0BE8E2F446AA}"/>
              </a:ext>
            </a:extLst>
          </p:cNvPr>
          <p:cNvGrpSpPr/>
          <p:nvPr/>
        </p:nvGrpSpPr>
        <p:grpSpPr>
          <a:xfrm>
            <a:off x="3910914" y="930297"/>
            <a:ext cx="1099334" cy="518994"/>
            <a:chOff x="238125" y="1151100"/>
            <a:chExt cx="7139450" cy="3412300"/>
          </a:xfrm>
        </p:grpSpPr>
        <p:sp>
          <p:nvSpPr>
            <p:cNvPr id="40" name="Google Shape;4119;p32">
              <a:extLst>
                <a:ext uri="{FF2B5EF4-FFF2-40B4-BE49-F238E27FC236}">
                  <a16:creationId xmlns:a16="http://schemas.microsoft.com/office/drawing/2014/main" id="{8231C5AE-55C7-73E1-3CAD-BEFE7B4CCCBC}"/>
                </a:ext>
              </a:extLst>
            </p:cNvPr>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1" name="Google Shape;4120;p32">
              <a:extLst>
                <a:ext uri="{FF2B5EF4-FFF2-40B4-BE49-F238E27FC236}">
                  <a16:creationId xmlns:a16="http://schemas.microsoft.com/office/drawing/2014/main" id="{8F1068C3-4F4E-BF85-A9D8-F82414FBCB96}"/>
                </a:ext>
              </a:extLst>
            </p:cNvPr>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2" name="Google Shape;4121;p32">
              <a:extLst>
                <a:ext uri="{FF2B5EF4-FFF2-40B4-BE49-F238E27FC236}">
                  <a16:creationId xmlns:a16="http://schemas.microsoft.com/office/drawing/2014/main" id="{60CBCB38-E426-49F0-4286-60ECEDF94FB6}"/>
                </a:ext>
              </a:extLst>
            </p:cNvPr>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3" name="Google Shape;4122;p32">
              <a:extLst>
                <a:ext uri="{FF2B5EF4-FFF2-40B4-BE49-F238E27FC236}">
                  <a16:creationId xmlns:a16="http://schemas.microsoft.com/office/drawing/2014/main" id="{9DCD894C-F9C0-43D0-6CC8-05EA3AC45D9E}"/>
                </a:ext>
              </a:extLst>
            </p:cNvPr>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4" name="Google Shape;4123;p32">
              <a:extLst>
                <a:ext uri="{FF2B5EF4-FFF2-40B4-BE49-F238E27FC236}">
                  <a16:creationId xmlns:a16="http://schemas.microsoft.com/office/drawing/2014/main" id="{AEE7DAFB-5872-1AC4-5924-CF121475F90F}"/>
                </a:ext>
              </a:extLst>
            </p:cNvPr>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5" name="Google Shape;4124;p32">
              <a:extLst>
                <a:ext uri="{FF2B5EF4-FFF2-40B4-BE49-F238E27FC236}">
                  <a16:creationId xmlns:a16="http://schemas.microsoft.com/office/drawing/2014/main" id="{2277971D-EE21-2C52-6722-FDDBFAF559F7}"/>
                </a:ext>
              </a:extLst>
            </p:cNvPr>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6" name="Google Shape;4125;p32">
              <a:extLst>
                <a:ext uri="{FF2B5EF4-FFF2-40B4-BE49-F238E27FC236}">
                  <a16:creationId xmlns:a16="http://schemas.microsoft.com/office/drawing/2014/main" id="{F4F2FDCB-08C6-0F1D-0A3D-E0C212555600}"/>
                </a:ext>
              </a:extLst>
            </p:cNvPr>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7" name="Google Shape;4126;p32">
              <a:extLst>
                <a:ext uri="{FF2B5EF4-FFF2-40B4-BE49-F238E27FC236}">
                  <a16:creationId xmlns:a16="http://schemas.microsoft.com/office/drawing/2014/main" id="{C65E20C7-B097-FC93-131F-9DD26238D8E4}"/>
                </a:ext>
              </a:extLst>
            </p:cNvPr>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8" name="Google Shape;4127;p32">
              <a:extLst>
                <a:ext uri="{FF2B5EF4-FFF2-40B4-BE49-F238E27FC236}">
                  <a16:creationId xmlns:a16="http://schemas.microsoft.com/office/drawing/2014/main" id="{A811A129-5152-2AAC-8DA4-D276087A7E11}"/>
                </a:ext>
              </a:extLst>
            </p:cNvPr>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9" name="Google Shape;4128;p32">
              <a:extLst>
                <a:ext uri="{FF2B5EF4-FFF2-40B4-BE49-F238E27FC236}">
                  <a16:creationId xmlns:a16="http://schemas.microsoft.com/office/drawing/2014/main" id="{0DE69407-8499-7024-6CA1-B6AABA30CEF9}"/>
                </a:ext>
              </a:extLst>
            </p:cNvPr>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50" name="Google Shape;4129;p32">
              <a:extLst>
                <a:ext uri="{FF2B5EF4-FFF2-40B4-BE49-F238E27FC236}">
                  <a16:creationId xmlns:a16="http://schemas.microsoft.com/office/drawing/2014/main" id="{17162732-CC15-295B-F641-9F92D2292484}"/>
                </a:ext>
              </a:extLst>
            </p:cNvPr>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51" name="Google Shape;4130;p32">
              <a:extLst>
                <a:ext uri="{FF2B5EF4-FFF2-40B4-BE49-F238E27FC236}">
                  <a16:creationId xmlns:a16="http://schemas.microsoft.com/office/drawing/2014/main" id="{DFC7C851-B725-F241-89FA-53F93E3BB0FD}"/>
                </a:ext>
              </a:extLst>
            </p:cNvPr>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grpSp>
      <p:sp>
        <p:nvSpPr>
          <p:cNvPr id="54" name="Title 1">
            <a:extLst>
              <a:ext uri="{FF2B5EF4-FFF2-40B4-BE49-F238E27FC236}">
                <a16:creationId xmlns:a16="http://schemas.microsoft.com/office/drawing/2014/main" id="{261397BB-E52D-0D0D-361F-C8241E7A23B7}"/>
              </a:ext>
            </a:extLst>
          </p:cNvPr>
          <p:cNvSpPr>
            <a:spLocks noGrp="1"/>
          </p:cNvSpPr>
          <p:nvPr>
            <p:ph type="title"/>
          </p:nvPr>
        </p:nvSpPr>
        <p:spPr>
          <a:xfrm>
            <a:off x="91169" y="236414"/>
            <a:ext cx="4865965" cy="993900"/>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F3813664-FD79-0B06-9A3A-D64B7331826B}"/>
              </a:ext>
            </a:extLst>
          </p:cNvPr>
          <p:cNvSpPr>
            <a:spLocks noGrp="1"/>
          </p:cNvSpPr>
          <p:nvPr>
            <p:ph sz="half" idx="11"/>
          </p:nvPr>
        </p:nvSpPr>
        <p:spPr>
          <a:xfrm>
            <a:off x="457200"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D86D29FA-BA75-E09F-EFB5-D835228D4717}"/>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DE538377-846F-719E-DF23-5BD5746F8459}"/>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3DC21CE4-96A0-0D42-E80B-F821C14E3F39}"/>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6484D976-0143-942A-EA73-B8AFF6AEAE67}"/>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3F23916F-C23D-0176-0412-774122D2E0C2}"/>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Tree>
    <p:extLst>
      <p:ext uri="{BB962C8B-B14F-4D97-AF65-F5344CB8AC3E}">
        <p14:creationId xmlns:p14="http://schemas.microsoft.com/office/powerpoint/2010/main" val="3935335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Slide_navy + blue logo">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8BA7C4D-46CB-9D95-23FC-86993F053E66}"/>
              </a:ext>
            </a:extLst>
          </p:cNvPr>
          <p:cNvSpPr/>
          <p:nvPr/>
        </p:nvSpPr>
        <p:spPr>
          <a:xfrm>
            <a:off x="0" y="-18233"/>
            <a:ext cx="12175484" cy="1482006"/>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5036920" y="-11513"/>
            <a:ext cx="7131023" cy="1474001"/>
          </a:xfrm>
        </p:spPr>
        <p:txBody>
          <a:bodyPr/>
          <a:lstStyle>
            <a:lvl1pPr marL="0" indent="0" algn="l">
              <a:buNone/>
              <a:defRPr sz="24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grpSp>
        <p:nvGrpSpPr>
          <p:cNvPr id="4" name="Google Shape;4118;p32">
            <a:extLst>
              <a:ext uri="{FF2B5EF4-FFF2-40B4-BE49-F238E27FC236}">
                <a16:creationId xmlns:a16="http://schemas.microsoft.com/office/drawing/2014/main" id="{5596CD37-00D0-F53D-5283-EC8723CB3C04}"/>
              </a:ext>
            </a:extLst>
          </p:cNvPr>
          <p:cNvGrpSpPr/>
          <p:nvPr/>
        </p:nvGrpSpPr>
        <p:grpSpPr>
          <a:xfrm>
            <a:off x="9403080" y="-556260"/>
            <a:ext cx="3962400" cy="2020033"/>
            <a:chOff x="238125" y="1151100"/>
            <a:chExt cx="7139450" cy="3412300"/>
          </a:xfrm>
        </p:grpSpPr>
        <p:sp>
          <p:nvSpPr>
            <p:cNvPr id="5" name="Google Shape;4119;p32">
              <a:extLst>
                <a:ext uri="{FF2B5EF4-FFF2-40B4-BE49-F238E27FC236}">
                  <a16:creationId xmlns:a16="http://schemas.microsoft.com/office/drawing/2014/main" id="{2C15341C-CAAD-82C5-426D-366C468DF516}"/>
                </a:ext>
              </a:extLst>
            </p:cNvPr>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6" name="Google Shape;4120;p32">
              <a:extLst>
                <a:ext uri="{FF2B5EF4-FFF2-40B4-BE49-F238E27FC236}">
                  <a16:creationId xmlns:a16="http://schemas.microsoft.com/office/drawing/2014/main" id="{5C4A40C5-2997-A155-9205-219F6AC17557}"/>
                </a:ext>
              </a:extLst>
            </p:cNvPr>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8" name="Google Shape;4121;p32">
              <a:extLst>
                <a:ext uri="{FF2B5EF4-FFF2-40B4-BE49-F238E27FC236}">
                  <a16:creationId xmlns:a16="http://schemas.microsoft.com/office/drawing/2014/main" id="{B85F3D2A-CF42-B507-64DF-8FC488F4466C}"/>
                </a:ext>
              </a:extLst>
            </p:cNvPr>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0" name="Google Shape;4122;p32">
              <a:extLst>
                <a:ext uri="{FF2B5EF4-FFF2-40B4-BE49-F238E27FC236}">
                  <a16:creationId xmlns:a16="http://schemas.microsoft.com/office/drawing/2014/main" id="{1EE57865-47DA-F858-11E0-4D550B9B10C7}"/>
                </a:ext>
              </a:extLst>
            </p:cNvPr>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1" name="Google Shape;4123;p32">
              <a:extLst>
                <a:ext uri="{FF2B5EF4-FFF2-40B4-BE49-F238E27FC236}">
                  <a16:creationId xmlns:a16="http://schemas.microsoft.com/office/drawing/2014/main" id="{61432BA1-9DE2-931D-0ACB-312BFB85DB0C}"/>
                </a:ext>
              </a:extLst>
            </p:cNvPr>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2" name="Google Shape;4124;p32">
              <a:extLst>
                <a:ext uri="{FF2B5EF4-FFF2-40B4-BE49-F238E27FC236}">
                  <a16:creationId xmlns:a16="http://schemas.microsoft.com/office/drawing/2014/main" id="{CBA54EC6-2131-AA3F-1FF6-92588A2AABD1}"/>
                </a:ext>
              </a:extLst>
            </p:cNvPr>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3" name="Google Shape;4125;p32">
              <a:extLst>
                <a:ext uri="{FF2B5EF4-FFF2-40B4-BE49-F238E27FC236}">
                  <a16:creationId xmlns:a16="http://schemas.microsoft.com/office/drawing/2014/main" id="{2A6E5B78-9E1C-C83E-ABE7-460E5032D672}"/>
                </a:ext>
              </a:extLst>
            </p:cNvPr>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4" name="Google Shape;4126;p32">
              <a:extLst>
                <a:ext uri="{FF2B5EF4-FFF2-40B4-BE49-F238E27FC236}">
                  <a16:creationId xmlns:a16="http://schemas.microsoft.com/office/drawing/2014/main" id="{3924ADDB-5533-85F9-F6B4-7D40E0ACE908}"/>
                </a:ext>
              </a:extLst>
            </p:cNvPr>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5" name="Google Shape;4127;p32">
              <a:extLst>
                <a:ext uri="{FF2B5EF4-FFF2-40B4-BE49-F238E27FC236}">
                  <a16:creationId xmlns:a16="http://schemas.microsoft.com/office/drawing/2014/main" id="{A1C8BC6F-964F-1BC8-86B6-E9EF251228F6}"/>
                </a:ext>
              </a:extLst>
            </p:cNvPr>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6" name="Google Shape;4128;p32">
              <a:extLst>
                <a:ext uri="{FF2B5EF4-FFF2-40B4-BE49-F238E27FC236}">
                  <a16:creationId xmlns:a16="http://schemas.microsoft.com/office/drawing/2014/main" id="{440A56C2-00D6-0A0A-D07B-32A0429E9702}"/>
                </a:ext>
              </a:extLst>
            </p:cNvPr>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7" name="Google Shape;4129;p32">
              <a:extLst>
                <a:ext uri="{FF2B5EF4-FFF2-40B4-BE49-F238E27FC236}">
                  <a16:creationId xmlns:a16="http://schemas.microsoft.com/office/drawing/2014/main" id="{73679D1A-78C6-DE6B-0B35-BE5A32D9C3F0}"/>
                </a:ext>
              </a:extLst>
            </p:cNvPr>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18" name="Google Shape;4130;p32">
              <a:extLst>
                <a:ext uri="{FF2B5EF4-FFF2-40B4-BE49-F238E27FC236}">
                  <a16:creationId xmlns:a16="http://schemas.microsoft.com/office/drawing/2014/main" id="{D162F429-3A14-3209-EB9D-9C09862F420A}"/>
                </a:ext>
              </a:extLst>
            </p:cNvPr>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grpSp>
      <p:pic>
        <p:nvPicPr>
          <p:cNvPr id="1026" name="Picture 2" descr="World Health Organization — Google Arts &amp; Culture">
            <a:extLst>
              <a:ext uri="{FF2B5EF4-FFF2-40B4-BE49-F238E27FC236}">
                <a16:creationId xmlns:a16="http://schemas.microsoft.com/office/drawing/2014/main" id="{04D24A81-D1C5-3D23-AC39-8330ABAE00D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5267" y="5885624"/>
            <a:ext cx="2296134" cy="70408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oogle Shape;4118;p32">
            <a:extLst>
              <a:ext uri="{FF2B5EF4-FFF2-40B4-BE49-F238E27FC236}">
                <a16:creationId xmlns:a16="http://schemas.microsoft.com/office/drawing/2014/main" id="{E6C0D847-7D8A-B1F0-C6D8-E1853BF45900}"/>
              </a:ext>
            </a:extLst>
          </p:cNvPr>
          <p:cNvGrpSpPr/>
          <p:nvPr/>
        </p:nvGrpSpPr>
        <p:grpSpPr>
          <a:xfrm>
            <a:off x="-1606378" y="-401595"/>
            <a:ext cx="4026374" cy="1865264"/>
            <a:chOff x="238125" y="1151100"/>
            <a:chExt cx="7139450" cy="3412300"/>
          </a:xfrm>
        </p:grpSpPr>
        <p:sp>
          <p:nvSpPr>
            <p:cNvPr id="27" name="Google Shape;4119;p32">
              <a:extLst>
                <a:ext uri="{FF2B5EF4-FFF2-40B4-BE49-F238E27FC236}">
                  <a16:creationId xmlns:a16="http://schemas.microsoft.com/office/drawing/2014/main" id="{5D663C81-3524-D156-AE99-A6B5ED63BA90}"/>
                </a:ext>
              </a:extLst>
            </p:cNvPr>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28" name="Google Shape;4120;p32">
              <a:extLst>
                <a:ext uri="{FF2B5EF4-FFF2-40B4-BE49-F238E27FC236}">
                  <a16:creationId xmlns:a16="http://schemas.microsoft.com/office/drawing/2014/main" id="{A0C622BA-25FA-5D71-9BA4-58E62C3920EC}"/>
                </a:ext>
              </a:extLst>
            </p:cNvPr>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29" name="Google Shape;4121;p32">
              <a:extLst>
                <a:ext uri="{FF2B5EF4-FFF2-40B4-BE49-F238E27FC236}">
                  <a16:creationId xmlns:a16="http://schemas.microsoft.com/office/drawing/2014/main" id="{54E7F851-622E-7BBC-A6A7-7F832D8A206B}"/>
                </a:ext>
              </a:extLst>
            </p:cNvPr>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0" name="Google Shape;4122;p32">
              <a:extLst>
                <a:ext uri="{FF2B5EF4-FFF2-40B4-BE49-F238E27FC236}">
                  <a16:creationId xmlns:a16="http://schemas.microsoft.com/office/drawing/2014/main" id="{2575DD87-C9EE-BBCC-ED08-0AF56BF8E087}"/>
                </a:ext>
              </a:extLst>
            </p:cNvPr>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1" name="Google Shape;4123;p32">
              <a:extLst>
                <a:ext uri="{FF2B5EF4-FFF2-40B4-BE49-F238E27FC236}">
                  <a16:creationId xmlns:a16="http://schemas.microsoft.com/office/drawing/2014/main" id="{E9CE555F-0C69-D1EB-83D4-7DB0DAD446D1}"/>
                </a:ext>
              </a:extLst>
            </p:cNvPr>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2" name="Google Shape;4124;p32">
              <a:extLst>
                <a:ext uri="{FF2B5EF4-FFF2-40B4-BE49-F238E27FC236}">
                  <a16:creationId xmlns:a16="http://schemas.microsoft.com/office/drawing/2014/main" id="{47B71F61-90BC-040A-4AFA-CA43D139C4AF}"/>
                </a:ext>
              </a:extLst>
            </p:cNvPr>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3" name="Google Shape;4125;p32">
              <a:extLst>
                <a:ext uri="{FF2B5EF4-FFF2-40B4-BE49-F238E27FC236}">
                  <a16:creationId xmlns:a16="http://schemas.microsoft.com/office/drawing/2014/main" id="{752E8F63-5F14-33D2-1FB3-283731FFD7A8}"/>
                </a:ext>
              </a:extLst>
            </p:cNvPr>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4" name="Google Shape;4126;p32">
              <a:extLst>
                <a:ext uri="{FF2B5EF4-FFF2-40B4-BE49-F238E27FC236}">
                  <a16:creationId xmlns:a16="http://schemas.microsoft.com/office/drawing/2014/main" id="{7068F94C-3C47-046D-0E2F-19D00587DD9E}"/>
                </a:ext>
              </a:extLst>
            </p:cNvPr>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5" name="Google Shape;4127;p32">
              <a:extLst>
                <a:ext uri="{FF2B5EF4-FFF2-40B4-BE49-F238E27FC236}">
                  <a16:creationId xmlns:a16="http://schemas.microsoft.com/office/drawing/2014/main" id="{B35FFE3C-9E8A-1B4F-7305-E1FFE77D5281}"/>
                </a:ext>
              </a:extLst>
            </p:cNvPr>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6" name="Google Shape;4128;p32">
              <a:extLst>
                <a:ext uri="{FF2B5EF4-FFF2-40B4-BE49-F238E27FC236}">
                  <a16:creationId xmlns:a16="http://schemas.microsoft.com/office/drawing/2014/main" id="{64ED0552-7C5E-4F95-E572-FE85F6295717}"/>
                </a:ext>
              </a:extLst>
            </p:cNvPr>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7" name="Google Shape;4129;p32">
              <a:extLst>
                <a:ext uri="{FF2B5EF4-FFF2-40B4-BE49-F238E27FC236}">
                  <a16:creationId xmlns:a16="http://schemas.microsoft.com/office/drawing/2014/main" id="{A2C62124-5B2A-360C-3ADE-C7A4F151956F}"/>
                </a:ext>
              </a:extLst>
            </p:cNvPr>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38" name="Google Shape;4130;p32">
              <a:extLst>
                <a:ext uri="{FF2B5EF4-FFF2-40B4-BE49-F238E27FC236}">
                  <a16:creationId xmlns:a16="http://schemas.microsoft.com/office/drawing/2014/main" id="{E9EA0E44-374C-73A3-154A-2959F7B13C8B}"/>
                </a:ext>
              </a:extLst>
            </p:cNvPr>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grpSp>
      <p:grpSp>
        <p:nvGrpSpPr>
          <p:cNvPr id="39" name="Google Shape;4118;p32">
            <a:extLst>
              <a:ext uri="{FF2B5EF4-FFF2-40B4-BE49-F238E27FC236}">
                <a16:creationId xmlns:a16="http://schemas.microsoft.com/office/drawing/2014/main" id="{99CC4CDB-A218-6966-43D6-0BE8E2F446AA}"/>
              </a:ext>
            </a:extLst>
          </p:cNvPr>
          <p:cNvGrpSpPr/>
          <p:nvPr/>
        </p:nvGrpSpPr>
        <p:grpSpPr>
          <a:xfrm>
            <a:off x="3910914" y="930297"/>
            <a:ext cx="1099334" cy="518994"/>
            <a:chOff x="238125" y="1151100"/>
            <a:chExt cx="7139450" cy="3412300"/>
          </a:xfrm>
        </p:grpSpPr>
        <p:sp>
          <p:nvSpPr>
            <p:cNvPr id="40" name="Google Shape;4119;p32">
              <a:extLst>
                <a:ext uri="{FF2B5EF4-FFF2-40B4-BE49-F238E27FC236}">
                  <a16:creationId xmlns:a16="http://schemas.microsoft.com/office/drawing/2014/main" id="{8231C5AE-55C7-73E1-3CAD-BEFE7B4CCCBC}"/>
                </a:ext>
              </a:extLst>
            </p:cNvPr>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1" name="Google Shape;4120;p32">
              <a:extLst>
                <a:ext uri="{FF2B5EF4-FFF2-40B4-BE49-F238E27FC236}">
                  <a16:creationId xmlns:a16="http://schemas.microsoft.com/office/drawing/2014/main" id="{8F1068C3-4F4E-BF85-A9D8-F82414FBCB96}"/>
                </a:ext>
              </a:extLst>
            </p:cNvPr>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2" name="Google Shape;4121;p32">
              <a:extLst>
                <a:ext uri="{FF2B5EF4-FFF2-40B4-BE49-F238E27FC236}">
                  <a16:creationId xmlns:a16="http://schemas.microsoft.com/office/drawing/2014/main" id="{60CBCB38-E426-49F0-4286-60ECEDF94FB6}"/>
                </a:ext>
              </a:extLst>
            </p:cNvPr>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3" name="Google Shape;4122;p32">
              <a:extLst>
                <a:ext uri="{FF2B5EF4-FFF2-40B4-BE49-F238E27FC236}">
                  <a16:creationId xmlns:a16="http://schemas.microsoft.com/office/drawing/2014/main" id="{9DCD894C-F9C0-43D0-6CC8-05EA3AC45D9E}"/>
                </a:ext>
              </a:extLst>
            </p:cNvPr>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4" name="Google Shape;4123;p32">
              <a:extLst>
                <a:ext uri="{FF2B5EF4-FFF2-40B4-BE49-F238E27FC236}">
                  <a16:creationId xmlns:a16="http://schemas.microsoft.com/office/drawing/2014/main" id="{AEE7DAFB-5872-1AC4-5924-CF121475F90F}"/>
                </a:ext>
              </a:extLst>
            </p:cNvPr>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5" name="Google Shape;4124;p32">
              <a:extLst>
                <a:ext uri="{FF2B5EF4-FFF2-40B4-BE49-F238E27FC236}">
                  <a16:creationId xmlns:a16="http://schemas.microsoft.com/office/drawing/2014/main" id="{2277971D-EE21-2C52-6722-FDDBFAF559F7}"/>
                </a:ext>
              </a:extLst>
            </p:cNvPr>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6" name="Google Shape;4125;p32">
              <a:extLst>
                <a:ext uri="{FF2B5EF4-FFF2-40B4-BE49-F238E27FC236}">
                  <a16:creationId xmlns:a16="http://schemas.microsoft.com/office/drawing/2014/main" id="{F4F2FDCB-08C6-0F1D-0A3D-E0C212555600}"/>
                </a:ext>
              </a:extLst>
            </p:cNvPr>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7" name="Google Shape;4126;p32">
              <a:extLst>
                <a:ext uri="{FF2B5EF4-FFF2-40B4-BE49-F238E27FC236}">
                  <a16:creationId xmlns:a16="http://schemas.microsoft.com/office/drawing/2014/main" id="{C65E20C7-B097-FC93-131F-9DD26238D8E4}"/>
                </a:ext>
              </a:extLst>
            </p:cNvPr>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8" name="Google Shape;4127;p32">
              <a:extLst>
                <a:ext uri="{FF2B5EF4-FFF2-40B4-BE49-F238E27FC236}">
                  <a16:creationId xmlns:a16="http://schemas.microsoft.com/office/drawing/2014/main" id="{A811A129-5152-2AAC-8DA4-D276087A7E11}"/>
                </a:ext>
              </a:extLst>
            </p:cNvPr>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49" name="Google Shape;4128;p32">
              <a:extLst>
                <a:ext uri="{FF2B5EF4-FFF2-40B4-BE49-F238E27FC236}">
                  <a16:creationId xmlns:a16="http://schemas.microsoft.com/office/drawing/2014/main" id="{0DE69407-8499-7024-6CA1-B6AABA30CEF9}"/>
                </a:ext>
              </a:extLst>
            </p:cNvPr>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50" name="Google Shape;4129;p32">
              <a:extLst>
                <a:ext uri="{FF2B5EF4-FFF2-40B4-BE49-F238E27FC236}">
                  <a16:creationId xmlns:a16="http://schemas.microsoft.com/office/drawing/2014/main" id="{17162732-CC15-295B-F641-9F92D2292484}"/>
                </a:ext>
              </a:extLst>
            </p:cNvPr>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sp>
          <p:nvSpPr>
            <p:cNvPr id="51" name="Google Shape;4130;p32">
              <a:extLst>
                <a:ext uri="{FF2B5EF4-FFF2-40B4-BE49-F238E27FC236}">
                  <a16:creationId xmlns:a16="http://schemas.microsoft.com/office/drawing/2014/main" id="{DFC7C851-B725-F241-89FA-53F93E3BB0FD}"/>
                </a:ext>
              </a:extLst>
            </p:cNvPr>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599"/>
            </a:p>
          </p:txBody>
        </p:sp>
      </p:grpSp>
      <p:sp>
        <p:nvSpPr>
          <p:cNvPr id="54" name="Title 1">
            <a:extLst>
              <a:ext uri="{FF2B5EF4-FFF2-40B4-BE49-F238E27FC236}">
                <a16:creationId xmlns:a16="http://schemas.microsoft.com/office/drawing/2014/main" id="{261397BB-E52D-0D0D-361F-C8241E7A23B7}"/>
              </a:ext>
            </a:extLst>
          </p:cNvPr>
          <p:cNvSpPr>
            <a:spLocks noGrp="1"/>
          </p:cNvSpPr>
          <p:nvPr>
            <p:ph type="title"/>
          </p:nvPr>
        </p:nvSpPr>
        <p:spPr>
          <a:xfrm>
            <a:off x="19607" y="327106"/>
            <a:ext cx="5017312" cy="839788"/>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810FCC2C-C0FB-8F83-5704-75C6BA600A7B}"/>
              </a:ext>
            </a:extLst>
          </p:cNvPr>
          <p:cNvSpPr>
            <a:spLocks noGrp="1"/>
          </p:cNvSpPr>
          <p:nvPr>
            <p:ph sz="half" idx="10"/>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A185CB8B-1265-F544-73B4-B7411206A837}"/>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324A8096-9DA7-1EE2-D726-2B38BEE091F4}"/>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49CBE1E2-760E-FF31-CC84-BC4347CE8767}"/>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Tree>
    <p:extLst>
      <p:ext uri="{BB962C8B-B14F-4D97-AF65-F5344CB8AC3E}">
        <p14:creationId xmlns:p14="http://schemas.microsoft.com/office/powerpoint/2010/main" val="1180860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fr-F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8691C632-20F6-4012-9CEA-C2A555C0BF1E}" type="slidenum">
              <a:rPr lang="fr-FR" smtClean="0"/>
              <a:t>‹#›</a:t>
            </a:fld>
            <a:endParaRPr lang="fr-F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1" y="1828801"/>
            <a:ext cx="5486399"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1"/>
            <a:ext cx="5494112"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22993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8EE2FC68-E508-604C-B433-003D8682B3B2}"/>
              </a:ext>
            </a:extLst>
          </p:cNvPr>
          <p:cNvSpPr txBox="1">
            <a:spLocks/>
          </p:cNvSpPr>
          <p:nvPr/>
        </p:nvSpPr>
        <p:spPr>
          <a:xfrm>
            <a:off x="1524000" y="1122363"/>
            <a:ext cx="9144000" cy="2387600"/>
          </a:xfrm>
          <a:prstGeom prst="rect">
            <a:avLst/>
          </a:prstGeom>
        </p:spPr>
        <p:txBody>
          <a:bodyPr vert="horz" lIns="91416" tIns="45708" rIns="91416" bIns="45708" rtlCol="0" anchor="b">
            <a:normAutofit/>
          </a:bodyPr>
          <a:lstStyle>
            <a:lvl1pPr algn="ctr" defTabSz="914400" rtl="0" eaLnBrk="1" latinLnBrk="0" hangingPunct="1">
              <a:lnSpc>
                <a:spcPct val="90000"/>
              </a:lnSpc>
              <a:spcBef>
                <a:spcPct val="0"/>
              </a:spcBef>
              <a:buNone/>
              <a:defRPr sz="6000" b="1" kern="1200">
                <a:solidFill>
                  <a:srgbClr val="002060"/>
                </a:solidFill>
                <a:latin typeface="Arial" panose="020B0604020202020204" pitchFamily="34" charset="0"/>
                <a:ea typeface="+mj-ea"/>
                <a:cs typeface="Arial" panose="020B0604020202020204" pitchFamily="34" charset="0"/>
              </a:defRPr>
            </a:lvl1pPr>
          </a:lstStyle>
          <a:p>
            <a:r>
              <a:rPr lang="fr-FR" sz="5999" dirty="0"/>
              <a:t>Modifiez le style du titre</a:t>
            </a:r>
          </a:p>
        </p:txBody>
      </p:sp>
      <p:sp>
        <p:nvSpPr>
          <p:cNvPr id="12" name="Sous-titre 2">
            <a:extLst>
              <a:ext uri="{FF2B5EF4-FFF2-40B4-BE49-F238E27FC236}">
                <a16:creationId xmlns:a16="http://schemas.microsoft.com/office/drawing/2014/main" id="{3B4EB3B6-A6FF-894B-95F0-9007D8BF6D65}"/>
              </a:ext>
            </a:extLst>
          </p:cNvPr>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fr-FR"/>
          </a:p>
        </p:txBody>
      </p:sp>
      <p:sp>
        <p:nvSpPr>
          <p:cNvPr id="14" name="Espace réservé du numéro de diapositive 5">
            <a:extLst>
              <a:ext uri="{FF2B5EF4-FFF2-40B4-BE49-F238E27FC236}">
                <a16:creationId xmlns:a16="http://schemas.microsoft.com/office/drawing/2014/main" id="{65F29091-2217-444E-B00A-5CE4F39AFFFF}"/>
              </a:ext>
            </a:extLst>
          </p:cNvPr>
          <p:cNvSpPr txBox="1">
            <a:spLocks/>
          </p:cNvSpPr>
          <p:nvPr/>
        </p:nvSpPr>
        <p:spPr>
          <a:xfrm>
            <a:off x="8610600" y="6356351"/>
            <a:ext cx="2743200" cy="365125"/>
          </a:xfrm>
          <a:prstGeom prst="rect">
            <a:avLst/>
          </a:prstGeom>
        </p:spPr>
        <p:txBody>
          <a:bodyPr vert="horz" lIns="91416" tIns="45708" rIns="91416" bIns="4570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918D63-FCF4-FF49-BE2D-E35DB0D83F53}" type="slidenum">
              <a:rPr lang="fr-FR" sz="1200" smtClean="0"/>
              <a:pPr/>
              <a:t>‹#›</a:t>
            </a:fld>
            <a:endParaRPr lang="fr-FR" sz="1200"/>
          </a:p>
        </p:txBody>
      </p:sp>
      <p:sp>
        <p:nvSpPr>
          <p:cNvPr id="16" name="Rectangle 15">
            <a:extLst>
              <a:ext uri="{FF2B5EF4-FFF2-40B4-BE49-F238E27FC236}">
                <a16:creationId xmlns:a16="http://schemas.microsoft.com/office/drawing/2014/main" id="{18EF6C12-C535-C74E-8992-11C44DBDC3BB}"/>
              </a:ext>
            </a:extLst>
          </p:cNvPr>
          <p:cNvSpPr/>
          <p:nvPr/>
        </p:nvSpPr>
        <p:spPr>
          <a:xfrm>
            <a:off x="1"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a:p>
        </p:txBody>
      </p:sp>
      <p:sp>
        <p:nvSpPr>
          <p:cNvPr id="17" name="Rectangle 16">
            <a:extLst>
              <a:ext uri="{FF2B5EF4-FFF2-40B4-BE49-F238E27FC236}">
                <a16:creationId xmlns:a16="http://schemas.microsoft.com/office/drawing/2014/main" id="{B5FAA334-E35A-AE43-899F-7F5CA2B3670D}"/>
              </a:ext>
            </a:extLst>
          </p:cNvPr>
          <p:cNvSpPr/>
          <p:nvPr/>
        </p:nvSpPr>
        <p:spPr>
          <a:xfrm>
            <a:off x="1" y="1"/>
            <a:ext cx="12191999" cy="635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dirty="0"/>
          </a:p>
        </p:txBody>
      </p:sp>
      <p:sp>
        <p:nvSpPr>
          <p:cNvPr id="18" name="Rectangle 17">
            <a:extLst>
              <a:ext uri="{FF2B5EF4-FFF2-40B4-BE49-F238E27FC236}">
                <a16:creationId xmlns:a16="http://schemas.microsoft.com/office/drawing/2014/main" id="{830354E6-89EF-3F49-8D50-D602DBF13836}"/>
              </a:ext>
            </a:extLst>
          </p:cNvPr>
          <p:cNvSpPr/>
          <p:nvPr/>
        </p:nvSpPr>
        <p:spPr>
          <a:xfrm>
            <a:off x="248367" y="3161088"/>
            <a:ext cx="2683093" cy="3709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dirty="0"/>
          </a:p>
        </p:txBody>
      </p:sp>
      <p:pic>
        <p:nvPicPr>
          <p:cNvPr id="32" name="Image 31">
            <a:extLst>
              <a:ext uri="{FF2B5EF4-FFF2-40B4-BE49-F238E27FC236}">
                <a16:creationId xmlns:a16="http://schemas.microsoft.com/office/drawing/2014/main" id="{5B1A38CB-6216-FF48-A978-67694642A38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01401" y="6496185"/>
            <a:ext cx="630239" cy="312932"/>
          </a:xfrm>
          <a:prstGeom prst="rect">
            <a:avLst/>
          </a:prstGeom>
        </p:spPr>
      </p:pic>
      <p:sp>
        <p:nvSpPr>
          <p:cNvPr id="2" name="Rectangle 1">
            <a:extLst>
              <a:ext uri="{FF2B5EF4-FFF2-40B4-BE49-F238E27FC236}">
                <a16:creationId xmlns:a16="http://schemas.microsoft.com/office/drawing/2014/main" id="{666CAF4E-7BF8-44A6-86EE-48B07896FFD0}"/>
              </a:ext>
            </a:extLst>
          </p:cNvPr>
          <p:cNvSpPr/>
          <p:nvPr/>
        </p:nvSpPr>
        <p:spPr>
          <a:xfrm>
            <a:off x="-2" y="7969"/>
            <a:ext cx="12192001" cy="5678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38" name="Titre 37">
            <a:extLst>
              <a:ext uri="{FF2B5EF4-FFF2-40B4-BE49-F238E27FC236}">
                <a16:creationId xmlns:a16="http://schemas.microsoft.com/office/drawing/2014/main" id="{0D2072C6-F7CA-774D-8B50-4819E1F7A260}"/>
              </a:ext>
            </a:extLst>
          </p:cNvPr>
          <p:cNvSpPr>
            <a:spLocks noGrp="1"/>
          </p:cNvSpPr>
          <p:nvPr>
            <p:ph type="title" hasCustomPrompt="1"/>
          </p:nvPr>
        </p:nvSpPr>
        <p:spPr>
          <a:xfrm>
            <a:off x="623093" y="13102"/>
            <a:ext cx="10515600" cy="641540"/>
          </a:xfrm>
        </p:spPr>
        <p:txBody>
          <a:bodyPr>
            <a:normAutofit/>
          </a:bodyPr>
          <a:lstStyle>
            <a:lvl1pPr marL="0" marR="0" indent="0" algn="l" defTabSz="914172" rtl="0" eaLnBrk="1" fontAlgn="auto" latinLnBrk="0" hangingPunct="1">
              <a:lnSpc>
                <a:spcPct val="90000"/>
              </a:lnSpc>
              <a:spcBef>
                <a:spcPct val="0"/>
              </a:spcBef>
              <a:spcAft>
                <a:spcPts val="0"/>
              </a:spcAft>
              <a:buClrTx/>
              <a:buSzTx/>
              <a:buFontTx/>
              <a:buNone/>
              <a:tabLst/>
              <a:defRPr sz="2800" b="1">
                <a:solidFill>
                  <a:schemeClr val="bg1"/>
                </a:solidFill>
                <a:latin typeface="Arial" panose="020B0604020202020204" pitchFamily="34" charset="0"/>
                <a:cs typeface="Arial" panose="020B0604020202020204" pitchFamily="34" charset="0"/>
              </a:defRPr>
            </a:lvl1pPr>
          </a:lstStyle>
          <a:p>
            <a:r>
              <a:rPr lang="fr-FR" dirty="0"/>
              <a:t>MODIFIEZ LE STYLE DU TITRE</a:t>
            </a:r>
          </a:p>
        </p:txBody>
      </p:sp>
      <p:pic>
        <p:nvPicPr>
          <p:cNvPr id="3" name="Graphic 2">
            <a:extLst>
              <a:ext uri="{FF2B5EF4-FFF2-40B4-BE49-F238E27FC236}">
                <a16:creationId xmlns:a16="http://schemas.microsoft.com/office/drawing/2014/main" id="{DAD259E1-925F-5392-F96D-EA15E1DDE7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3332" y="6390551"/>
            <a:ext cx="2394780" cy="425738"/>
          </a:xfrm>
          <a:prstGeom prst="rect">
            <a:avLst/>
          </a:prstGeom>
        </p:spPr>
      </p:pic>
      <p:pic>
        <p:nvPicPr>
          <p:cNvPr id="4" name="Graphic 3">
            <a:extLst>
              <a:ext uri="{FF2B5EF4-FFF2-40B4-BE49-F238E27FC236}">
                <a16:creationId xmlns:a16="http://schemas.microsoft.com/office/drawing/2014/main" id="{25F94442-23BB-695A-D781-B4A4C73F364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88467" y="66569"/>
            <a:ext cx="1530666" cy="838898"/>
          </a:xfrm>
          <a:prstGeom prst="rect">
            <a:avLst/>
          </a:prstGeom>
        </p:spPr>
      </p:pic>
    </p:spTree>
    <p:extLst>
      <p:ext uri="{BB962C8B-B14F-4D97-AF65-F5344CB8AC3E}">
        <p14:creationId xmlns:p14="http://schemas.microsoft.com/office/powerpoint/2010/main" val="1947614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fr-F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8691C632-20F6-4012-9CEA-C2A555C0BF1E}" type="slidenum">
              <a:rPr lang="fr-FR" smtClean="0"/>
              <a:t>‹#›</a:t>
            </a:fld>
            <a:endParaRPr lang="fr-F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432509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1"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fr-F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8691C632-20F6-4012-9CEA-C2A555C0BF1E}" type="slidenum">
              <a:rPr lang="fr-FR" smtClean="0"/>
              <a:t>‹#›</a:t>
            </a:fld>
            <a:endParaRPr lang="fr-F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1"/>
            <a:ext cx="3657600"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1"/>
            <a:ext cx="3657600"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1"/>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1"/>
            <a:ext cx="3657600" cy="550839"/>
          </a:xfrm>
        </p:spPr>
        <p:txBody>
          <a:bodyPr anchor="t" anchorCtr="0">
            <a:normAutofit/>
          </a:bodyPr>
          <a:lstStyle>
            <a:lvl1pPr marL="0" indent="0">
              <a:buNone/>
              <a:defRPr sz="1800" b="1">
                <a:solidFill>
                  <a:srgbClr val="00205C"/>
                </a:solidFill>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7205" y="6000906"/>
            <a:ext cx="1828795" cy="556812"/>
          </a:xfrm>
          <a:prstGeom prst="rect">
            <a:avLst/>
          </a:prstGeom>
        </p:spPr>
      </p:pic>
    </p:spTree>
    <p:extLst>
      <p:ext uri="{BB962C8B-B14F-4D97-AF65-F5344CB8AC3E}">
        <p14:creationId xmlns:p14="http://schemas.microsoft.com/office/powerpoint/2010/main" val="3050688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Defaul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9DBC74-F429-C175-EFAC-F621404BCCF0}"/>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70603" y="6119370"/>
            <a:ext cx="1421397" cy="738630"/>
          </a:xfrm>
          <a:prstGeom prst="rect">
            <a:avLst/>
          </a:prstGeom>
          <a:noFill/>
          <a:ln>
            <a:noFill/>
          </a:ln>
        </p:spPr>
      </p:pic>
    </p:spTree>
    <p:extLst>
      <p:ext uri="{BB962C8B-B14F-4D97-AF65-F5344CB8AC3E}">
        <p14:creationId xmlns:p14="http://schemas.microsoft.com/office/powerpoint/2010/main" val="3309563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hapter Cover Horizontal">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865"/>
          <a:stretch/>
        </p:blipFill>
        <p:spPr>
          <a:xfrm>
            <a:off x="1" y="1"/>
            <a:ext cx="12202999" cy="828483"/>
          </a:xfrm>
          <a:prstGeom prst="rect">
            <a:avLst/>
          </a:prstGeom>
        </p:spPr>
      </p:pic>
      <p:sp>
        <p:nvSpPr>
          <p:cNvPr id="10" name="Picture Placeholder 15"/>
          <p:cNvSpPr txBox="1">
            <a:spLocks/>
          </p:cNvSpPr>
          <p:nvPr userDrawn="1"/>
        </p:nvSpPr>
        <p:spPr>
          <a:xfrm>
            <a:off x="458667" y="153158"/>
            <a:ext cx="9370160" cy="533277"/>
          </a:xfrm>
          <a:prstGeom prst="rect">
            <a:avLst/>
          </a:prstGeom>
        </p:spPr>
        <p:txBody>
          <a:bodyPr/>
          <a:lstStyle>
            <a:lvl1pPr marL="324515" indent="-324515" algn="l" defTabSz="432688" rtl="0" eaLnBrk="0" fontAlgn="base" hangingPunct="0">
              <a:spcBef>
                <a:spcPct val="20000"/>
              </a:spcBef>
              <a:spcAft>
                <a:spcPct val="0"/>
              </a:spcAft>
              <a:buFont typeface="Arial" charset="0"/>
              <a:buChar char="•"/>
              <a:defRPr sz="3000" kern="1200">
                <a:solidFill>
                  <a:schemeClr val="tx1"/>
                </a:solidFill>
                <a:latin typeface="+mn-lt"/>
                <a:ea typeface="ＭＳ Ｐゴシック" charset="-128"/>
                <a:cs typeface="ＭＳ Ｐゴシック" charset="-128"/>
              </a:defRPr>
            </a:lvl1pPr>
            <a:lvl2pPr marL="703116" indent="-270428" algn="l" defTabSz="432688" rtl="0" eaLnBrk="0" fontAlgn="base" hangingPunct="0">
              <a:spcBef>
                <a:spcPct val="20000"/>
              </a:spcBef>
              <a:spcAft>
                <a:spcPct val="0"/>
              </a:spcAft>
              <a:buFont typeface="Arial" charset="0"/>
              <a:buChar char="–"/>
              <a:defRPr sz="2700" kern="1200">
                <a:solidFill>
                  <a:schemeClr val="tx1"/>
                </a:solidFill>
                <a:latin typeface="+mn-lt"/>
                <a:ea typeface="ＭＳ Ｐゴシック" charset="-128"/>
                <a:cs typeface="+mn-cs"/>
              </a:defRPr>
            </a:lvl2pPr>
            <a:lvl3pPr marL="1081718" indent="-216344" algn="l" defTabSz="43268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3pPr>
            <a:lvl4pPr marL="1514403" indent="-216344" algn="l" defTabSz="432688" rtl="0" eaLnBrk="0" fontAlgn="base" hangingPunct="0">
              <a:spcBef>
                <a:spcPct val="20000"/>
              </a:spcBef>
              <a:spcAft>
                <a:spcPct val="0"/>
              </a:spcAft>
              <a:buFont typeface="Arial" charset="0"/>
              <a:buChar char="–"/>
              <a:defRPr sz="1900" kern="1200">
                <a:solidFill>
                  <a:schemeClr val="tx1"/>
                </a:solidFill>
                <a:latin typeface="+mn-lt"/>
                <a:ea typeface="ＭＳ Ｐゴシック" charset="-128"/>
                <a:cs typeface="+mn-cs"/>
              </a:defRPr>
            </a:lvl4pPr>
            <a:lvl5pPr marL="1947092" indent="-216344" algn="l" defTabSz="432688" rtl="0" eaLnBrk="0" fontAlgn="base" hangingPunct="0">
              <a:spcBef>
                <a:spcPct val="20000"/>
              </a:spcBef>
              <a:spcAft>
                <a:spcPct val="0"/>
              </a:spcAft>
              <a:buFont typeface="Arial" charset="0"/>
              <a:buChar char="»"/>
              <a:defRPr sz="1900" kern="1200">
                <a:solidFill>
                  <a:schemeClr val="tx1"/>
                </a:solidFill>
                <a:latin typeface="+mn-lt"/>
                <a:ea typeface="ＭＳ Ｐゴシック" charset="-128"/>
                <a:cs typeface="+mn-cs"/>
              </a:defRPr>
            </a:lvl5pPr>
            <a:lvl6pPr marL="2379779" indent="-216344" algn="l" defTabSz="432688" rtl="0" eaLnBrk="1" latinLnBrk="0" hangingPunct="1">
              <a:spcBef>
                <a:spcPct val="20000"/>
              </a:spcBef>
              <a:buFont typeface="Arial"/>
              <a:buChar char="•"/>
              <a:defRPr sz="1900" kern="1200">
                <a:solidFill>
                  <a:schemeClr val="tx1"/>
                </a:solidFill>
                <a:latin typeface="+mn-lt"/>
                <a:ea typeface="+mn-ea"/>
                <a:cs typeface="+mn-cs"/>
              </a:defRPr>
            </a:lvl6pPr>
            <a:lvl7pPr marL="2812466" indent="-216344" algn="l" defTabSz="432688" rtl="0" eaLnBrk="1" latinLnBrk="0" hangingPunct="1">
              <a:spcBef>
                <a:spcPct val="20000"/>
              </a:spcBef>
              <a:buFont typeface="Arial"/>
              <a:buChar char="•"/>
              <a:defRPr sz="1900" kern="1200">
                <a:solidFill>
                  <a:schemeClr val="tx1"/>
                </a:solidFill>
                <a:latin typeface="+mn-lt"/>
                <a:ea typeface="+mn-ea"/>
                <a:cs typeface="+mn-cs"/>
              </a:defRPr>
            </a:lvl7pPr>
            <a:lvl8pPr marL="3245153" indent="-216344" algn="l" defTabSz="432688" rtl="0" eaLnBrk="1" latinLnBrk="0" hangingPunct="1">
              <a:spcBef>
                <a:spcPct val="20000"/>
              </a:spcBef>
              <a:buFont typeface="Arial"/>
              <a:buChar char="•"/>
              <a:defRPr sz="1900" kern="1200">
                <a:solidFill>
                  <a:schemeClr val="tx1"/>
                </a:solidFill>
                <a:latin typeface="+mn-lt"/>
                <a:ea typeface="+mn-ea"/>
                <a:cs typeface="+mn-cs"/>
              </a:defRPr>
            </a:lvl8pPr>
            <a:lvl9pPr marL="3677840" indent="-216344" algn="l" defTabSz="432688" rtl="0" eaLnBrk="1" latinLnBrk="0" hangingPunct="1">
              <a:spcBef>
                <a:spcPct val="20000"/>
              </a:spcBef>
              <a:buFont typeface="Arial"/>
              <a:buChar char="•"/>
              <a:defRPr sz="1900" kern="1200">
                <a:solidFill>
                  <a:schemeClr val="tx1"/>
                </a:solidFill>
                <a:latin typeface="+mn-lt"/>
                <a:ea typeface="+mn-ea"/>
                <a:cs typeface="+mn-cs"/>
              </a:defRPr>
            </a:lvl9pPr>
          </a:lstStyle>
          <a:p>
            <a:pPr marL="0" indent="0">
              <a:buNone/>
            </a:pPr>
            <a:endParaRPr lang="en-US" sz="2399" dirty="0"/>
          </a:p>
        </p:txBody>
      </p:sp>
      <p:sp>
        <p:nvSpPr>
          <p:cNvPr id="7" name="6 Título"/>
          <p:cNvSpPr>
            <a:spLocks noGrp="1"/>
          </p:cNvSpPr>
          <p:nvPr>
            <p:ph type="title" hasCustomPrompt="1"/>
          </p:nvPr>
        </p:nvSpPr>
        <p:spPr>
          <a:xfrm>
            <a:off x="553893" y="33261"/>
            <a:ext cx="10977141" cy="719833"/>
          </a:xfrm>
          <a:prstGeom prst="rect">
            <a:avLst/>
          </a:prstGeom>
        </p:spPr>
        <p:txBody>
          <a:bodyPr lIns="0" tIns="0" rIns="0" bIns="0" anchor="ctr" anchorCtr="0"/>
          <a:lstStyle>
            <a:lvl1pPr algn="l">
              <a:lnSpc>
                <a:spcPct val="100000"/>
              </a:lnSpc>
              <a:defRPr sz="2399" b="0">
                <a:solidFill>
                  <a:srgbClr val="00205C"/>
                </a:solidFill>
                <a:latin typeface="Arial" pitchFamily="34" charset="0"/>
                <a:cs typeface="Arial" pitchFamily="34" charset="0"/>
              </a:defRPr>
            </a:lvl1pPr>
          </a:lstStyle>
          <a:p>
            <a:r>
              <a:rPr lang="en-US" noProof="0" dirty="0"/>
              <a:t>Title</a:t>
            </a:r>
          </a:p>
        </p:txBody>
      </p:sp>
      <p:grpSp>
        <p:nvGrpSpPr>
          <p:cNvPr id="6" name="Group 5"/>
          <p:cNvGrpSpPr/>
          <p:nvPr userDrawn="1"/>
        </p:nvGrpSpPr>
        <p:grpSpPr>
          <a:xfrm>
            <a:off x="10097311" y="156061"/>
            <a:ext cx="1996046" cy="433091"/>
            <a:chOff x="9041771" y="156097"/>
            <a:chExt cx="1996566" cy="433191"/>
          </a:xfrm>
          <a:solidFill>
            <a:schemeClr val="bg1"/>
          </a:solidFill>
        </p:grpSpPr>
        <p:grpSp>
          <p:nvGrpSpPr>
            <p:cNvPr id="9" name="Group 8"/>
            <p:cNvGrpSpPr/>
            <p:nvPr userDrawn="1"/>
          </p:nvGrpSpPr>
          <p:grpSpPr>
            <a:xfrm>
              <a:off x="9041771" y="156098"/>
              <a:ext cx="1996566" cy="433190"/>
              <a:chOff x="8122557" y="2924771"/>
              <a:chExt cx="1996566" cy="433190"/>
            </a:xfrm>
            <a:grpFill/>
          </p:grpSpPr>
          <p:sp>
            <p:nvSpPr>
              <p:cNvPr id="13" name="Oval 12"/>
              <p:cNvSpPr/>
              <p:nvPr userDrawn="1"/>
            </p:nvSpPr>
            <p:spPr>
              <a:xfrm>
                <a:off x="9897667" y="2974181"/>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14" name="Oval 13"/>
              <p:cNvSpPr/>
              <p:nvPr userDrawn="1"/>
            </p:nvSpPr>
            <p:spPr>
              <a:xfrm>
                <a:off x="9897667" y="3205163"/>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15" name="Oval 14"/>
              <p:cNvSpPr/>
              <p:nvPr userDrawn="1"/>
            </p:nvSpPr>
            <p:spPr>
              <a:xfrm>
                <a:off x="10000060" y="3094733"/>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21" name="Oval 20"/>
              <p:cNvSpPr/>
              <p:nvPr userDrawn="1"/>
            </p:nvSpPr>
            <p:spPr>
              <a:xfrm>
                <a:off x="8665552" y="3094733"/>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22" name="Oval 21"/>
              <p:cNvSpPr/>
              <p:nvPr userDrawn="1"/>
            </p:nvSpPr>
            <p:spPr>
              <a:xfrm>
                <a:off x="8883438" y="3094733"/>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23" name="Oval 22"/>
              <p:cNvSpPr/>
              <p:nvPr userDrawn="1"/>
            </p:nvSpPr>
            <p:spPr>
              <a:xfrm>
                <a:off x="9101324" y="3094733"/>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24" name="Oval 23"/>
              <p:cNvSpPr/>
              <p:nvPr userDrawn="1"/>
            </p:nvSpPr>
            <p:spPr>
              <a:xfrm>
                <a:off x="9335404" y="3094733"/>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25" name="Oval 24"/>
              <p:cNvSpPr/>
              <p:nvPr userDrawn="1"/>
            </p:nvSpPr>
            <p:spPr>
              <a:xfrm>
                <a:off x="9553290" y="3094733"/>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26" name="Oval 25"/>
              <p:cNvSpPr/>
              <p:nvPr userDrawn="1"/>
            </p:nvSpPr>
            <p:spPr>
              <a:xfrm>
                <a:off x="9781743" y="3094733"/>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27" name="Oval 26"/>
              <p:cNvSpPr/>
              <p:nvPr userDrawn="1"/>
            </p:nvSpPr>
            <p:spPr>
              <a:xfrm>
                <a:off x="8453769" y="3096023"/>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28" name="Oval 27"/>
              <p:cNvSpPr/>
              <p:nvPr userDrawn="1"/>
            </p:nvSpPr>
            <p:spPr>
              <a:xfrm>
                <a:off x="9670155" y="3238898"/>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29" name="Oval 28"/>
              <p:cNvSpPr/>
              <p:nvPr userDrawn="1"/>
            </p:nvSpPr>
            <p:spPr>
              <a:xfrm>
                <a:off x="9670155" y="2924771"/>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30" name="Oval 29"/>
              <p:cNvSpPr/>
              <p:nvPr userDrawn="1"/>
            </p:nvSpPr>
            <p:spPr>
              <a:xfrm>
                <a:off x="9441702" y="3238898"/>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32" name="Oval 31"/>
              <p:cNvSpPr/>
              <p:nvPr userDrawn="1"/>
            </p:nvSpPr>
            <p:spPr>
              <a:xfrm>
                <a:off x="9441702" y="2924771"/>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33" name="Oval 32"/>
              <p:cNvSpPr/>
              <p:nvPr userDrawn="1"/>
            </p:nvSpPr>
            <p:spPr>
              <a:xfrm>
                <a:off x="9222078" y="3238898"/>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34" name="Oval 33"/>
              <p:cNvSpPr/>
              <p:nvPr userDrawn="1"/>
            </p:nvSpPr>
            <p:spPr>
              <a:xfrm>
                <a:off x="9222078" y="2924771"/>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35" name="Oval 34"/>
              <p:cNvSpPr/>
              <p:nvPr userDrawn="1"/>
            </p:nvSpPr>
            <p:spPr>
              <a:xfrm>
                <a:off x="9002454" y="3238898"/>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36" name="Oval 35"/>
              <p:cNvSpPr/>
              <p:nvPr userDrawn="1"/>
            </p:nvSpPr>
            <p:spPr>
              <a:xfrm>
                <a:off x="9002454" y="2924771"/>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37" name="Oval 36"/>
              <p:cNvSpPr/>
              <p:nvPr userDrawn="1"/>
            </p:nvSpPr>
            <p:spPr>
              <a:xfrm>
                <a:off x="8784615" y="2924771"/>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38" name="Oval 37"/>
              <p:cNvSpPr/>
              <p:nvPr userDrawn="1"/>
            </p:nvSpPr>
            <p:spPr>
              <a:xfrm>
                <a:off x="8790258" y="3238898"/>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39" name="Oval 38"/>
              <p:cNvSpPr/>
              <p:nvPr userDrawn="1"/>
            </p:nvSpPr>
            <p:spPr>
              <a:xfrm>
                <a:off x="8561805" y="3238898"/>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40" name="Oval 39"/>
              <p:cNvSpPr/>
              <p:nvPr userDrawn="1"/>
            </p:nvSpPr>
            <p:spPr>
              <a:xfrm>
                <a:off x="8342181" y="3238898"/>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41" name="Oval 40"/>
              <p:cNvSpPr/>
              <p:nvPr userDrawn="1"/>
            </p:nvSpPr>
            <p:spPr>
              <a:xfrm>
                <a:off x="8122557" y="3238897"/>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grpSp>
        <p:sp>
          <p:nvSpPr>
            <p:cNvPr id="11" name="Oval 10"/>
            <p:cNvSpPr/>
            <p:nvPr userDrawn="1"/>
          </p:nvSpPr>
          <p:spPr>
            <a:xfrm>
              <a:off x="9175889" y="327349"/>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sp>
          <p:nvSpPr>
            <p:cNvPr id="12" name="Oval 11"/>
            <p:cNvSpPr/>
            <p:nvPr userDrawn="1"/>
          </p:nvSpPr>
          <p:spPr>
            <a:xfrm>
              <a:off x="9492046" y="156097"/>
              <a:ext cx="119063" cy="1190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3599" dirty="0"/>
            </a:p>
          </p:txBody>
        </p:sp>
      </p:grpSp>
    </p:spTree>
    <p:extLst>
      <p:ext uri="{BB962C8B-B14F-4D97-AF65-F5344CB8AC3E}">
        <p14:creationId xmlns:p14="http://schemas.microsoft.com/office/powerpoint/2010/main" val="753612457"/>
      </p:ext>
    </p:extLst>
  </p:cSld>
  <p:clrMapOvr>
    <a:masterClrMapping/>
  </p:clrMapOvr>
  <p:transition>
    <p:fade/>
  </p:transition>
  <p:extLst>
    <p:ext uri="{DCECCB84-F9BA-43D5-87BE-67443E8EF086}">
      <p15:sldGuideLst xmlns:p15="http://schemas.microsoft.com/office/powerpoint/2012/main">
        <p15:guide id="2" pos="3841">
          <p15:clr>
            <a:srgbClr val="FBAE40"/>
          </p15:clr>
        </p15:guide>
        <p15:guide id="3" orient="horz" pos="52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11144930"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MVCT plenary </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1205883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re et contenu">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8EE2FC68-E508-604C-B433-003D8682B3B2}"/>
              </a:ext>
            </a:extLst>
          </p:cNvPr>
          <p:cNvSpPr txBox="1">
            <a:spLocks/>
          </p:cNvSpPr>
          <p:nvPr/>
        </p:nvSpPr>
        <p:spPr>
          <a:xfrm>
            <a:off x="1524000" y="1122363"/>
            <a:ext cx="9144000" cy="2387600"/>
          </a:xfrm>
          <a:prstGeom prst="rect">
            <a:avLst/>
          </a:prstGeom>
        </p:spPr>
        <p:txBody>
          <a:bodyPr vert="horz" lIns="91416" tIns="45708" rIns="91416" bIns="45708" rtlCol="0" anchor="b">
            <a:normAutofit/>
          </a:bodyPr>
          <a:lstStyle>
            <a:lvl1pPr algn="ctr" defTabSz="914400" rtl="0" eaLnBrk="1" latinLnBrk="0" hangingPunct="1">
              <a:lnSpc>
                <a:spcPct val="90000"/>
              </a:lnSpc>
              <a:spcBef>
                <a:spcPct val="0"/>
              </a:spcBef>
              <a:buNone/>
              <a:defRPr sz="6000" b="1" kern="1200">
                <a:solidFill>
                  <a:srgbClr val="002060"/>
                </a:solidFill>
                <a:latin typeface="Arial" panose="020B0604020202020204" pitchFamily="34" charset="0"/>
                <a:ea typeface="+mj-ea"/>
                <a:cs typeface="Arial" panose="020B0604020202020204" pitchFamily="34" charset="0"/>
              </a:defRPr>
            </a:lvl1pPr>
          </a:lstStyle>
          <a:p>
            <a:r>
              <a:rPr lang="fr-FR" sz="5999" dirty="0"/>
              <a:t>Modifiez le style du titre</a:t>
            </a:r>
          </a:p>
        </p:txBody>
      </p:sp>
      <p:sp>
        <p:nvSpPr>
          <p:cNvPr id="12" name="Sous-titre 2">
            <a:extLst>
              <a:ext uri="{FF2B5EF4-FFF2-40B4-BE49-F238E27FC236}">
                <a16:creationId xmlns:a16="http://schemas.microsoft.com/office/drawing/2014/main" id="{3B4EB3B6-A6FF-894B-95F0-9007D8BF6D65}"/>
              </a:ext>
            </a:extLst>
          </p:cNvPr>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fr-FR"/>
          </a:p>
        </p:txBody>
      </p:sp>
      <p:sp>
        <p:nvSpPr>
          <p:cNvPr id="14" name="Espace réservé du numéro de diapositive 5">
            <a:extLst>
              <a:ext uri="{FF2B5EF4-FFF2-40B4-BE49-F238E27FC236}">
                <a16:creationId xmlns:a16="http://schemas.microsoft.com/office/drawing/2014/main" id="{65F29091-2217-444E-B00A-5CE4F39AFFFF}"/>
              </a:ext>
            </a:extLst>
          </p:cNvPr>
          <p:cNvSpPr txBox="1">
            <a:spLocks/>
          </p:cNvSpPr>
          <p:nvPr/>
        </p:nvSpPr>
        <p:spPr>
          <a:xfrm>
            <a:off x="8610600" y="6356351"/>
            <a:ext cx="2743200" cy="365125"/>
          </a:xfrm>
          <a:prstGeom prst="rect">
            <a:avLst/>
          </a:prstGeom>
        </p:spPr>
        <p:txBody>
          <a:bodyPr vert="horz" lIns="91416" tIns="45708" rIns="91416" bIns="4570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918D63-FCF4-FF49-BE2D-E35DB0D83F53}" type="slidenum">
              <a:rPr lang="fr-FR" sz="1200" smtClean="0"/>
              <a:pPr/>
              <a:t>‹#›</a:t>
            </a:fld>
            <a:endParaRPr lang="fr-FR" sz="1200"/>
          </a:p>
        </p:txBody>
      </p:sp>
      <p:sp>
        <p:nvSpPr>
          <p:cNvPr id="16" name="Rectangle 15">
            <a:extLst>
              <a:ext uri="{FF2B5EF4-FFF2-40B4-BE49-F238E27FC236}">
                <a16:creationId xmlns:a16="http://schemas.microsoft.com/office/drawing/2014/main" id="{18EF6C12-C535-C74E-8992-11C44DBDC3BB}"/>
              </a:ext>
            </a:extLst>
          </p:cNvPr>
          <p:cNvSpPr/>
          <p:nvPr/>
        </p:nvSpPr>
        <p:spPr>
          <a:xfrm>
            <a:off x="1"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a:p>
        </p:txBody>
      </p:sp>
      <p:sp>
        <p:nvSpPr>
          <p:cNvPr id="17" name="Rectangle 16">
            <a:extLst>
              <a:ext uri="{FF2B5EF4-FFF2-40B4-BE49-F238E27FC236}">
                <a16:creationId xmlns:a16="http://schemas.microsoft.com/office/drawing/2014/main" id="{B5FAA334-E35A-AE43-899F-7F5CA2B3670D}"/>
              </a:ext>
            </a:extLst>
          </p:cNvPr>
          <p:cNvSpPr/>
          <p:nvPr/>
        </p:nvSpPr>
        <p:spPr>
          <a:xfrm>
            <a:off x="1" y="1"/>
            <a:ext cx="12191999" cy="6356350"/>
          </a:xfrm>
          <a:prstGeom prst="rect">
            <a:avLst/>
          </a:prstGeom>
          <a:solidFill>
            <a:srgbClr val="F0F2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dirty="0"/>
          </a:p>
        </p:txBody>
      </p:sp>
      <p:sp>
        <p:nvSpPr>
          <p:cNvPr id="18" name="Rectangle 17">
            <a:extLst>
              <a:ext uri="{FF2B5EF4-FFF2-40B4-BE49-F238E27FC236}">
                <a16:creationId xmlns:a16="http://schemas.microsoft.com/office/drawing/2014/main" id="{830354E6-89EF-3F49-8D50-D602DBF13836}"/>
              </a:ext>
            </a:extLst>
          </p:cNvPr>
          <p:cNvSpPr/>
          <p:nvPr/>
        </p:nvSpPr>
        <p:spPr>
          <a:xfrm>
            <a:off x="248367" y="6356350"/>
            <a:ext cx="2683093" cy="514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dirty="0"/>
          </a:p>
        </p:txBody>
      </p:sp>
      <p:pic>
        <p:nvPicPr>
          <p:cNvPr id="32" name="Image 31">
            <a:extLst>
              <a:ext uri="{FF2B5EF4-FFF2-40B4-BE49-F238E27FC236}">
                <a16:creationId xmlns:a16="http://schemas.microsoft.com/office/drawing/2014/main" id="{5B1A38CB-6216-FF48-A978-67694642A38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01401" y="6496185"/>
            <a:ext cx="630239" cy="312932"/>
          </a:xfrm>
          <a:prstGeom prst="rect">
            <a:avLst/>
          </a:prstGeom>
        </p:spPr>
      </p:pic>
      <p:sp>
        <p:nvSpPr>
          <p:cNvPr id="2" name="Rectangle 1">
            <a:extLst>
              <a:ext uri="{FF2B5EF4-FFF2-40B4-BE49-F238E27FC236}">
                <a16:creationId xmlns:a16="http://schemas.microsoft.com/office/drawing/2014/main" id="{666CAF4E-7BF8-44A6-86EE-48B07896FFD0}"/>
              </a:ext>
            </a:extLst>
          </p:cNvPr>
          <p:cNvSpPr/>
          <p:nvPr/>
        </p:nvSpPr>
        <p:spPr>
          <a:xfrm>
            <a:off x="-2" y="7969"/>
            <a:ext cx="12192001" cy="5678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38" name="Titre 37">
            <a:extLst>
              <a:ext uri="{FF2B5EF4-FFF2-40B4-BE49-F238E27FC236}">
                <a16:creationId xmlns:a16="http://schemas.microsoft.com/office/drawing/2014/main" id="{0D2072C6-F7CA-774D-8B50-4819E1F7A260}"/>
              </a:ext>
            </a:extLst>
          </p:cNvPr>
          <p:cNvSpPr>
            <a:spLocks noGrp="1"/>
          </p:cNvSpPr>
          <p:nvPr>
            <p:ph type="title" hasCustomPrompt="1"/>
          </p:nvPr>
        </p:nvSpPr>
        <p:spPr>
          <a:xfrm>
            <a:off x="623093" y="13102"/>
            <a:ext cx="10515600" cy="641540"/>
          </a:xfrm>
        </p:spPr>
        <p:txBody>
          <a:bodyPr>
            <a:normAutofit/>
          </a:bodyPr>
          <a:lstStyle>
            <a:lvl1pPr marL="0" marR="0" indent="0" algn="l" defTabSz="914172" rtl="0" eaLnBrk="1" fontAlgn="auto" latinLnBrk="0" hangingPunct="1">
              <a:lnSpc>
                <a:spcPct val="90000"/>
              </a:lnSpc>
              <a:spcBef>
                <a:spcPct val="0"/>
              </a:spcBef>
              <a:spcAft>
                <a:spcPts val="0"/>
              </a:spcAft>
              <a:buClrTx/>
              <a:buSzTx/>
              <a:buFontTx/>
              <a:buNone/>
              <a:tabLst/>
              <a:defRPr sz="2800" b="1">
                <a:solidFill>
                  <a:schemeClr val="bg1"/>
                </a:solidFill>
                <a:latin typeface="Arial" panose="020B0604020202020204" pitchFamily="34" charset="0"/>
                <a:cs typeface="Arial" panose="020B0604020202020204" pitchFamily="34" charset="0"/>
              </a:defRPr>
            </a:lvl1pPr>
          </a:lstStyle>
          <a:p>
            <a:r>
              <a:rPr lang="fr-FR" dirty="0"/>
              <a:t>MODIFIEZ LE STYLE DU TITRE</a:t>
            </a:r>
          </a:p>
        </p:txBody>
      </p:sp>
      <p:pic>
        <p:nvPicPr>
          <p:cNvPr id="3" name="Graphic 2">
            <a:extLst>
              <a:ext uri="{FF2B5EF4-FFF2-40B4-BE49-F238E27FC236}">
                <a16:creationId xmlns:a16="http://schemas.microsoft.com/office/drawing/2014/main" id="{DAD259E1-925F-5392-F96D-EA15E1DDE7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3332" y="6390551"/>
            <a:ext cx="2394780" cy="425738"/>
          </a:xfrm>
          <a:prstGeom prst="rect">
            <a:avLst/>
          </a:prstGeom>
        </p:spPr>
      </p:pic>
      <p:pic>
        <p:nvPicPr>
          <p:cNvPr id="4" name="Graphic 3">
            <a:extLst>
              <a:ext uri="{FF2B5EF4-FFF2-40B4-BE49-F238E27FC236}">
                <a16:creationId xmlns:a16="http://schemas.microsoft.com/office/drawing/2014/main" id="{25F94442-23BB-695A-D781-B4A4C73F364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88467" y="66569"/>
            <a:ext cx="1530666" cy="838898"/>
          </a:xfrm>
          <a:prstGeom prst="rect">
            <a:avLst/>
          </a:prstGeom>
        </p:spPr>
      </p:pic>
    </p:spTree>
    <p:extLst>
      <p:ext uri="{BB962C8B-B14F-4D97-AF65-F5344CB8AC3E}">
        <p14:creationId xmlns:p14="http://schemas.microsoft.com/office/powerpoint/2010/main" val="1043927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648031A-BCDC-A1C7-8402-607E21E2CF5B}"/>
              </a:ext>
            </a:extLst>
          </p:cNvPr>
          <p:cNvSpPr txBox="1">
            <a:spLocks/>
          </p:cNvSpPr>
          <p:nvPr/>
        </p:nvSpPr>
        <p:spPr>
          <a:xfrm>
            <a:off x="838201" y="365126"/>
            <a:ext cx="10515600" cy="1325563"/>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399"/>
              <a:t>Modifiez le style du titre</a:t>
            </a:r>
          </a:p>
        </p:txBody>
      </p:sp>
      <p:sp>
        <p:nvSpPr>
          <p:cNvPr id="6" name="Espace réservé du contenu 2">
            <a:extLst>
              <a:ext uri="{FF2B5EF4-FFF2-40B4-BE49-F238E27FC236}">
                <a16:creationId xmlns:a16="http://schemas.microsoft.com/office/drawing/2014/main" id="{B4B55E04-1033-5B51-8623-9936431DC909}"/>
              </a:ext>
            </a:extLst>
          </p:cNvPr>
          <p:cNvSpPr>
            <a:spLocks noGrp="1"/>
          </p:cNvSpPr>
          <p:nvPr>
            <p:ph idx="10"/>
          </p:nvPr>
        </p:nvSpPr>
        <p:spPr>
          <a:xfrm>
            <a:off x="838201"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Espace réservé du pied de page 4">
            <a:extLst>
              <a:ext uri="{FF2B5EF4-FFF2-40B4-BE49-F238E27FC236}">
                <a16:creationId xmlns:a16="http://schemas.microsoft.com/office/drawing/2014/main" id="{52E38F7B-984C-9767-8D5F-4E2BD5CFF304}"/>
              </a:ext>
            </a:extLst>
          </p:cNvPr>
          <p:cNvSpPr>
            <a:spLocks noGrp="1"/>
          </p:cNvSpPr>
          <p:nvPr>
            <p:ph type="ftr" sz="quarter" idx="11"/>
          </p:nvPr>
        </p:nvSpPr>
        <p:spPr>
          <a:xfrm>
            <a:off x="4038601" y="6356351"/>
            <a:ext cx="4114800" cy="365125"/>
          </a:xfrm>
          <a:prstGeom prst="rect">
            <a:avLst/>
          </a:prstGeom>
        </p:spPr>
        <p:txBody>
          <a:bodyPr/>
          <a:lstStyle/>
          <a:p>
            <a:endParaRPr lang="fr-FR"/>
          </a:p>
        </p:txBody>
      </p:sp>
      <p:sp>
        <p:nvSpPr>
          <p:cNvPr id="8" name="Espace réservé du numéro de diapositive 5">
            <a:extLst>
              <a:ext uri="{FF2B5EF4-FFF2-40B4-BE49-F238E27FC236}">
                <a16:creationId xmlns:a16="http://schemas.microsoft.com/office/drawing/2014/main" id="{8E3E59C8-16FA-1996-90E9-05952460350E}"/>
              </a:ext>
            </a:extLst>
          </p:cNvPr>
          <p:cNvSpPr>
            <a:spLocks noGrp="1"/>
          </p:cNvSpPr>
          <p:nvPr>
            <p:ph type="sldNum" sz="quarter" idx="12"/>
          </p:nvPr>
        </p:nvSpPr>
        <p:spPr>
          <a:xfrm>
            <a:off x="8610600" y="6356351"/>
            <a:ext cx="2743200" cy="365125"/>
          </a:xfrm>
        </p:spPr>
        <p:txBody>
          <a:bodyPr/>
          <a:lstStyle/>
          <a:p>
            <a:fld id="{8691C632-20F6-4012-9CEA-C2A555C0BF1E}" type="slidenum">
              <a:rPr lang="fr-FR" smtClean="0"/>
              <a:t>‹#›</a:t>
            </a:fld>
            <a:endParaRPr lang="fr-FR"/>
          </a:p>
        </p:txBody>
      </p:sp>
      <p:pic>
        <p:nvPicPr>
          <p:cNvPr id="9" name="Graphic 6">
            <a:extLst>
              <a:ext uri="{FF2B5EF4-FFF2-40B4-BE49-F238E27FC236}">
                <a16:creationId xmlns:a16="http://schemas.microsoft.com/office/drawing/2014/main" id="{8873F835-C377-22F6-C047-EC0286CA6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578BDEF-BEAE-1815-8A87-55963DC8DB75}"/>
              </a:ext>
            </a:extLst>
          </p:cNvPr>
          <p:cNvSpPr/>
          <p:nvPr/>
        </p:nvSpPr>
        <p:spPr>
          <a:xfrm>
            <a:off x="1895476" y="0"/>
            <a:ext cx="10296525"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a:p>
        </p:txBody>
      </p:sp>
      <p:sp>
        <p:nvSpPr>
          <p:cNvPr id="20" name="Rectangle 19">
            <a:extLst>
              <a:ext uri="{FF2B5EF4-FFF2-40B4-BE49-F238E27FC236}">
                <a16:creationId xmlns:a16="http://schemas.microsoft.com/office/drawing/2014/main" id="{A422EB13-6E6E-EBA2-B502-06DEDCECBEDE}"/>
              </a:ext>
            </a:extLst>
          </p:cNvPr>
          <p:cNvSpPr/>
          <p:nvPr/>
        </p:nvSpPr>
        <p:spPr>
          <a:xfrm>
            <a:off x="1" y="1319004"/>
            <a:ext cx="12192000" cy="55102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a:p>
        </p:txBody>
      </p:sp>
      <p:pic>
        <p:nvPicPr>
          <p:cNvPr id="34" name="Image 28">
            <a:extLst>
              <a:ext uri="{FF2B5EF4-FFF2-40B4-BE49-F238E27FC236}">
                <a16:creationId xmlns:a16="http://schemas.microsoft.com/office/drawing/2014/main" id="{D4747E85-4ABC-FD62-E045-D79F86C3AFF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53751" y="6348280"/>
            <a:ext cx="877889" cy="435898"/>
          </a:xfrm>
          <a:prstGeom prst="rect">
            <a:avLst/>
          </a:prstGeom>
        </p:spPr>
      </p:pic>
      <p:sp>
        <p:nvSpPr>
          <p:cNvPr id="12" name="Sous-titre 2">
            <a:extLst>
              <a:ext uri="{FF2B5EF4-FFF2-40B4-BE49-F238E27FC236}">
                <a16:creationId xmlns:a16="http://schemas.microsoft.com/office/drawing/2014/main" id="{3B4EB3B6-A6FF-894B-95F0-9007D8BF6D65}"/>
              </a:ext>
            </a:extLst>
          </p:cNvPr>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fr-FR" dirty="0"/>
          </a:p>
        </p:txBody>
      </p:sp>
      <p:sp>
        <p:nvSpPr>
          <p:cNvPr id="2" name="Rectangle 1">
            <a:extLst>
              <a:ext uri="{FF2B5EF4-FFF2-40B4-BE49-F238E27FC236}">
                <a16:creationId xmlns:a16="http://schemas.microsoft.com/office/drawing/2014/main" id="{666CAF4E-7BF8-44A6-86EE-48B07896FFD0}"/>
              </a:ext>
            </a:extLst>
          </p:cNvPr>
          <p:cNvSpPr/>
          <p:nvPr/>
        </p:nvSpPr>
        <p:spPr>
          <a:xfrm>
            <a:off x="-2" y="7969"/>
            <a:ext cx="12192001" cy="5678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dirty="0"/>
          </a:p>
        </p:txBody>
      </p:sp>
      <p:sp>
        <p:nvSpPr>
          <p:cNvPr id="38" name="Titre 37">
            <a:extLst>
              <a:ext uri="{FF2B5EF4-FFF2-40B4-BE49-F238E27FC236}">
                <a16:creationId xmlns:a16="http://schemas.microsoft.com/office/drawing/2014/main" id="{0D2072C6-F7CA-774D-8B50-4819E1F7A260}"/>
              </a:ext>
            </a:extLst>
          </p:cNvPr>
          <p:cNvSpPr>
            <a:spLocks noGrp="1"/>
          </p:cNvSpPr>
          <p:nvPr>
            <p:ph type="title" hasCustomPrompt="1"/>
          </p:nvPr>
        </p:nvSpPr>
        <p:spPr>
          <a:xfrm>
            <a:off x="623093" y="13102"/>
            <a:ext cx="10515600" cy="641540"/>
          </a:xfrm>
        </p:spPr>
        <p:txBody>
          <a:bodyPr>
            <a:normAutofit/>
          </a:bodyPr>
          <a:lstStyle>
            <a:lvl1pPr marL="0" marR="0" indent="0" algn="l" defTabSz="914172" rtl="0" eaLnBrk="1" fontAlgn="auto" latinLnBrk="0" hangingPunct="1">
              <a:lnSpc>
                <a:spcPct val="90000"/>
              </a:lnSpc>
              <a:spcBef>
                <a:spcPct val="0"/>
              </a:spcBef>
              <a:spcAft>
                <a:spcPts val="0"/>
              </a:spcAft>
              <a:buClrTx/>
              <a:buSzTx/>
              <a:buFontTx/>
              <a:buNone/>
              <a:tabLst/>
              <a:defRPr sz="2800" b="1">
                <a:solidFill>
                  <a:schemeClr val="bg1"/>
                </a:solidFill>
                <a:latin typeface="Arial" panose="020B0604020202020204" pitchFamily="34" charset="0"/>
                <a:cs typeface="Arial" panose="020B0604020202020204" pitchFamily="34" charset="0"/>
              </a:defRPr>
            </a:lvl1pPr>
          </a:lstStyle>
          <a:p>
            <a:r>
              <a:rPr lang="fr-FR" dirty="0"/>
              <a:t>MODIFIEZ LE STYLE DU TITRE</a:t>
            </a:r>
          </a:p>
        </p:txBody>
      </p:sp>
      <p:pic>
        <p:nvPicPr>
          <p:cNvPr id="4" name="Graphic 3">
            <a:extLst>
              <a:ext uri="{FF2B5EF4-FFF2-40B4-BE49-F238E27FC236}">
                <a16:creationId xmlns:a16="http://schemas.microsoft.com/office/drawing/2014/main" id="{D22FE3C7-3DC7-F8DF-6D79-D8EE079FA0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0608" y="6361915"/>
            <a:ext cx="2417503" cy="429778"/>
          </a:xfrm>
          <a:prstGeom prst="rect">
            <a:avLst/>
          </a:prstGeom>
        </p:spPr>
      </p:pic>
    </p:spTree>
    <p:extLst>
      <p:ext uri="{BB962C8B-B14F-4D97-AF65-F5344CB8AC3E}">
        <p14:creationId xmlns:p14="http://schemas.microsoft.com/office/powerpoint/2010/main" val="3309586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67C9DAD0-E171-9C49-BE06-8886A496EA93}"/>
              </a:ext>
            </a:extLst>
          </p:cNvPr>
          <p:cNvSpPr>
            <a:spLocks noGrp="1"/>
          </p:cNvSpPr>
          <p:nvPr>
            <p:ph type="title"/>
          </p:nvPr>
        </p:nvSpPr>
        <p:spPr>
          <a:xfrm>
            <a:off x="838201" y="365126"/>
            <a:ext cx="10515600" cy="1325563"/>
          </a:xfrm>
          <a:prstGeom prst="rect">
            <a:avLst/>
          </a:prstGeom>
        </p:spPr>
        <p:txBody>
          <a:bodyPr/>
          <a:lstStyle/>
          <a:p>
            <a:r>
              <a:rPr lang="en-US"/>
              <a:t>Click to edit Master title style</a:t>
            </a:r>
            <a:endParaRPr lang="fr-FR"/>
          </a:p>
        </p:txBody>
      </p:sp>
      <p:sp>
        <p:nvSpPr>
          <p:cNvPr id="8" name="Espace réservé du contenu 2">
            <a:extLst>
              <a:ext uri="{FF2B5EF4-FFF2-40B4-BE49-F238E27FC236}">
                <a16:creationId xmlns:a16="http://schemas.microsoft.com/office/drawing/2014/main" id="{A35388F6-C746-5841-AACE-85AFACE1E43C}"/>
              </a:ext>
            </a:extLst>
          </p:cNvPr>
          <p:cNvSpPr>
            <a:spLocks noGrp="1"/>
          </p:cNvSpPr>
          <p:nvPr>
            <p:ph idx="1"/>
          </p:nvPr>
        </p:nvSpPr>
        <p:spPr>
          <a:xfrm>
            <a:off x="838201"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0" name="Espace réservé du pied de page 4">
            <a:extLst>
              <a:ext uri="{FF2B5EF4-FFF2-40B4-BE49-F238E27FC236}">
                <a16:creationId xmlns:a16="http://schemas.microsoft.com/office/drawing/2014/main" id="{0CE25A27-A226-254D-8EFD-71C13D82FF4E}"/>
              </a:ext>
            </a:extLst>
          </p:cNvPr>
          <p:cNvSpPr>
            <a:spLocks noGrp="1"/>
          </p:cNvSpPr>
          <p:nvPr>
            <p:ph type="ftr" sz="quarter" idx="11"/>
          </p:nvPr>
        </p:nvSpPr>
        <p:spPr>
          <a:xfrm>
            <a:off x="4038601" y="6356351"/>
            <a:ext cx="4114800" cy="365125"/>
          </a:xfrm>
          <a:prstGeom prst="rect">
            <a:avLst/>
          </a:prstGeom>
        </p:spPr>
        <p:txBody>
          <a:bodyPr/>
          <a:lstStyle/>
          <a:p>
            <a:endParaRPr lang="fr-FR"/>
          </a:p>
        </p:txBody>
      </p:sp>
      <p:sp>
        <p:nvSpPr>
          <p:cNvPr id="11" name="Espace réservé du numéro de diapositive 5">
            <a:extLst>
              <a:ext uri="{FF2B5EF4-FFF2-40B4-BE49-F238E27FC236}">
                <a16:creationId xmlns:a16="http://schemas.microsoft.com/office/drawing/2014/main" id="{8810C89F-62E4-034C-983B-8F86AED1F433}"/>
              </a:ext>
            </a:extLst>
          </p:cNvPr>
          <p:cNvSpPr>
            <a:spLocks noGrp="1"/>
          </p:cNvSpPr>
          <p:nvPr>
            <p:ph type="sldNum" sz="quarter" idx="12"/>
          </p:nvPr>
        </p:nvSpPr>
        <p:spPr>
          <a:xfrm>
            <a:off x="8610600" y="6356351"/>
            <a:ext cx="2743200" cy="365125"/>
          </a:xfrm>
        </p:spPr>
        <p:txBody>
          <a:bodyPr/>
          <a:lstStyle/>
          <a:p>
            <a:fld id="{8691C632-20F6-4012-9CEA-C2A555C0BF1E}" type="slidenum">
              <a:rPr lang="fr-FR" smtClean="0"/>
              <a:t>‹#›</a:t>
            </a:fld>
            <a:endParaRPr lang="fr-FR"/>
          </a:p>
        </p:txBody>
      </p:sp>
      <p:pic>
        <p:nvPicPr>
          <p:cNvPr id="12" name="Graphic 6">
            <a:extLst>
              <a:ext uri="{FF2B5EF4-FFF2-40B4-BE49-F238E27FC236}">
                <a16:creationId xmlns:a16="http://schemas.microsoft.com/office/drawing/2014/main" id="{D56FD46C-3599-474A-BBFF-001CBDEE6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9648F9D7-7945-4242-A969-21AC01F66916}"/>
              </a:ext>
            </a:extLst>
          </p:cNvPr>
          <p:cNvSpPr/>
          <p:nvPr/>
        </p:nvSpPr>
        <p:spPr>
          <a:xfrm>
            <a:off x="1895476" y="0"/>
            <a:ext cx="10296525"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a:p>
        </p:txBody>
      </p:sp>
      <p:sp>
        <p:nvSpPr>
          <p:cNvPr id="14" name="Rectangle 13">
            <a:extLst>
              <a:ext uri="{FF2B5EF4-FFF2-40B4-BE49-F238E27FC236}">
                <a16:creationId xmlns:a16="http://schemas.microsoft.com/office/drawing/2014/main" id="{348077B1-2FEA-D44D-80F0-2EB1A7F612C7}"/>
              </a:ext>
            </a:extLst>
          </p:cNvPr>
          <p:cNvSpPr/>
          <p:nvPr/>
        </p:nvSpPr>
        <p:spPr>
          <a:xfrm>
            <a:off x="1" y="1319004"/>
            <a:ext cx="12192000" cy="55102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99"/>
          </a:p>
        </p:txBody>
      </p:sp>
      <p:pic>
        <p:nvPicPr>
          <p:cNvPr id="29" name="Image 28">
            <a:extLst>
              <a:ext uri="{FF2B5EF4-FFF2-40B4-BE49-F238E27FC236}">
                <a16:creationId xmlns:a16="http://schemas.microsoft.com/office/drawing/2014/main" id="{B875455C-DDA8-374C-8A95-8A16BED77CB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53751" y="6348280"/>
            <a:ext cx="877889" cy="435898"/>
          </a:xfrm>
          <a:prstGeom prst="rect">
            <a:avLst/>
          </a:prstGeom>
        </p:spPr>
      </p:pic>
      <p:pic>
        <p:nvPicPr>
          <p:cNvPr id="2" name="Graphic 1">
            <a:extLst>
              <a:ext uri="{FF2B5EF4-FFF2-40B4-BE49-F238E27FC236}">
                <a16:creationId xmlns:a16="http://schemas.microsoft.com/office/drawing/2014/main" id="{F6C58FC8-8459-F4E1-F551-DD8AE8339F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0608" y="6361915"/>
            <a:ext cx="2417503" cy="429778"/>
          </a:xfrm>
          <a:prstGeom prst="rect">
            <a:avLst/>
          </a:prstGeom>
        </p:spPr>
      </p:pic>
    </p:spTree>
    <p:extLst>
      <p:ext uri="{BB962C8B-B14F-4D97-AF65-F5344CB8AC3E}">
        <p14:creationId xmlns:p14="http://schemas.microsoft.com/office/powerpoint/2010/main" val="118591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956F51BA-8E59-9E43-A592-A1CB055C1560}"/>
              </a:ext>
            </a:extLst>
          </p:cNvPr>
          <p:cNvSpPr>
            <a:spLocks noGrp="1"/>
          </p:cNvSpPr>
          <p:nvPr>
            <p:ph type="title"/>
          </p:nvPr>
        </p:nvSpPr>
        <p:spPr>
          <a:xfrm>
            <a:off x="831850" y="1709739"/>
            <a:ext cx="10515600" cy="2852737"/>
          </a:xfrm>
          <a:prstGeom prst="rect">
            <a:avLst/>
          </a:prstGeom>
        </p:spPr>
        <p:txBody>
          <a:bodyPr anchor="b"/>
          <a:lstStyle>
            <a:lvl1pPr>
              <a:defRPr sz="5999"/>
            </a:lvl1pPr>
          </a:lstStyle>
          <a:p>
            <a:r>
              <a:rPr lang="en-US"/>
              <a:t>Click to edit Master title style</a:t>
            </a:r>
            <a:endParaRPr lang="fr-FR"/>
          </a:p>
        </p:txBody>
      </p:sp>
      <p:sp>
        <p:nvSpPr>
          <p:cNvPr id="9" name="Espace réservé du texte 2">
            <a:extLst>
              <a:ext uri="{FF2B5EF4-FFF2-40B4-BE49-F238E27FC236}">
                <a16:creationId xmlns:a16="http://schemas.microsoft.com/office/drawing/2014/main" id="{045B09D8-35AD-1541-9F91-2C8696A6E696}"/>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10" name="Espace réservé de la date 3">
            <a:extLst>
              <a:ext uri="{FF2B5EF4-FFF2-40B4-BE49-F238E27FC236}">
                <a16:creationId xmlns:a16="http://schemas.microsoft.com/office/drawing/2014/main" id="{63553E1A-D805-FC49-9126-71F3F06FA902}"/>
              </a:ext>
            </a:extLst>
          </p:cNvPr>
          <p:cNvSpPr>
            <a:spLocks noGrp="1"/>
          </p:cNvSpPr>
          <p:nvPr>
            <p:ph type="dt" sz="half" idx="10"/>
          </p:nvPr>
        </p:nvSpPr>
        <p:spPr>
          <a:xfrm>
            <a:off x="838200" y="6356351"/>
            <a:ext cx="2743200" cy="365125"/>
          </a:xfrm>
        </p:spPr>
        <p:txBody>
          <a:bodyPr/>
          <a:lstStyle/>
          <a:p>
            <a:fld id="{51CD7A01-2203-4485-B86A-DD4CA082D6D1}" type="datetimeFigureOut">
              <a:rPr lang="fr-FR" smtClean="0"/>
              <a:t>08/09/2024</a:t>
            </a:fld>
            <a:endParaRPr lang="fr-FR"/>
          </a:p>
        </p:txBody>
      </p:sp>
      <p:sp>
        <p:nvSpPr>
          <p:cNvPr id="11" name="Espace réservé du pied de page 4">
            <a:extLst>
              <a:ext uri="{FF2B5EF4-FFF2-40B4-BE49-F238E27FC236}">
                <a16:creationId xmlns:a16="http://schemas.microsoft.com/office/drawing/2014/main" id="{01F1C3B4-E4F0-ED4E-82EA-DF4E9DF9623A}"/>
              </a:ext>
            </a:extLst>
          </p:cNvPr>
          <p:cNvSpPr>
            <a:spLocks noGrp="1"/>
          </p:cNvSpPr>
          <p:nvPr>
            <p:ph type="ftr" sz="quarter" idx="11"/>
          </p:nvPr>
        </p:nvSpPr>
        <p:spPr>
          <a:xfrm>
            <a:off x="4038601" y="6356351"/>
            <a:ext cx="4114800" cy="365125"/>
          </a:xfrm>
          <a:prstGeom prst="rect">
            <a:avLst/>
          </a:prstGeom>
        </p:spPr>
        <p:txBody>
          <a:bodyPr/>
          <a:lstStyle/>
          <a:p>
            <a:endParaRPr lang="fr-FR"/>
          </a:p>
        </p:txBody>
      </p:sp>
      <p:sp>
        <p:nvSpPr>
          <p:cNvPr id="12" name="Espace réservé du numéro de diapositive 5">
            <a:extLst>
              <a:ext uri="{FF2B5EF4-FFF2-40B4-BE49-F238E27FC236}">
                <a16:creationId xmlns:a16="http://schemas.microsoft.com/office/drawing/2014/main" id="{14F8F7EA-83CC-A344-B5D0-1CDE25C1CF9D}"/>
              </a:ext>
            </a:extLst>
          </p:cNvPr>
          <p:cNvSpPr>
            <a:spLocks noGrp="1"/>
          </p:cNvSpPr>
          <p:nvPr>
            <p:ph type="sldNum" sz="quarter" idx="12"/>
          </p:nvPr>
        </p:nvSpPr>
        <p:spPr>
          <a:xfrm>
            <a:off x="8610600" y="6356351"/>
            <a:ext cx="2743200" cy="365125"/>
          </a:xfrm>
        </p:spPr>
        <p:txBody>
          <a:bodyPr/>
          <a:lstStyle/>
          <a:p>
            <a:fld id="{8691C632-20F6-4012-9CEA-C2A555C0BF1E}" type="slidenum">
              <a:rPr lang="fr-FR" smtClean="0"/>
              <a:t>‹#›</a:t>
            </a:fld>
            <a:endParaRPr lang="fr-FR"/>
          </a:p>
        </p:txBody>
      </p:sp>
      <p:pic>
        <p:nvPicPr>
          <p:cNvPr id="17" name="Image 16">
            <a:extLst>
              <a:ext uri="{FF2B5EF4-FFF2-40B4-BE49-F238E27FC236}">
                <a16:creationId xmlns:a16="http://schemas.microsoft.com/office/drawing/2014/main" id="{C07BA30A-DF1C-1948-8143-9415859087C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53751" y="6348280"/>
            <a:ext cx="877889" cy="435898"/>
          </a:xfrm>
          <a:prstGeom prst="rect">
            <a:avLst/>
          </a:prstGeom>
        </p:spPr>
      </p:pic>
    </p:spTree>
    <p:extLst>
      <p:ext uri="{BB962C8B-B14F-4D97-AF65-F5344CB8AC3E}">
        <p14:creationId xmlns:p14="http://schemas.microsoft.com/office/powerpoint/2010/main" val="176162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CF417A-67E5-1740-9AA3-D791D39B7013}"/>
              </a:ext>
            </a:extLst>
          </p:cNvPr>
          <p:cNvSpPr>
            <a:spLocks noGrp="1"/>
          </p:cNvSpPr>
          <p:nvPr>
            <p:ph type="title"/>
          </p:nvPr>
        </p:nvSpPr>
        <p:spPr>
          <a:xfrm>
            <a:off x="839788" y="365126"/>
            <a:ext cx="10515600" cy="1325563"/>
          </a:xfrm>
        </p:spPr>
        <p:txBody>
          <a:body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D05173B1-3C7D-6B40-85CA-B8AAD2A8DC99}"/>
              </a:ext>
            </a:extLst>
          </p:cNvPr>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5113E720-32FF-7F40-840B-86A84CAE70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26DEEF00-731F-D94B-A82C-2690BFB7DE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CFDE5686-C7AB-A041-9936-AA073B8B78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Espace réservé de la date 6">
            <a:extLst>
              <a:ext uri="{FF2B5EF4-FFF2-40B4-BE49-F238E27FC236}">
                <a16:creationId xmlns:a16="http://schemas.microsoft.com/office/drawing/2014/main" id="{3B36BF95-0670-4641-9348-602197F3E186}"/>
              </a:ext>
            </a:extLst>
          </p:cNvPr>
          <p:cNvSpPr>
            <a:spLocks noGrp="1"/>
          </p:cNvSpPr>
          <p:nvPr>
            <p:ph type="dt" sz="half" idx="10"/>
          </p:nvPr>
        </p:nvSpPr>
        <p:spPr/>
        <p:txBody>
          <a:bodyPr/>
          <a:lstStyle/>
          <a:p>
            <a:fld id="{51CD7A01-2203-4485-B86A-DD4CA082D6D1}" type="datetimeFigureOut">
              <a:rPr lang="fr-FR" smtClean="0"/>
              <a:t>08/09/2024</a:t>
            </a:fld>
            <a:endParaRPr lang="fr-FR"/>
          </a:p>
        </p:txBody>
      </p:sp>
      <p:sp>
        <p:nvSpPr>
          <p:cNvPr id="8" name="Espace réservé du pied de page 7">
            <a:extLst>
              <a:ext uri="{FF2B5EF4-FFF2-40B4-BE49-F238E27FC236}">
                <a16:creationId xmlns:a16="http://schemas.microsoft.com/office/drawing/2014/main" id="{0A4A5CE3-DC18-DB43-A2BA-DB07FAADC07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EC6DDE0-0830-5441-9AC9-748D3C1CA529}"/>
              </a:ext>
            </a:extLst>
          </p:cNvPr>
          <p:cNvSpPr>
            <a:spLocks noGrp="1"/>
          </p:cNvSpPr>
          <p:nvPr>
            <p:ph type="sldNum" sz="quarter" idx="12"/>
          </p:nvPr>
        </p:nvSpPr>
        <p:spPr/>
        <p:txBody>
          <a:bodyPr/>
          <a:lstStyle/>
          <a:p>
            <a:fld id="{8691C632-20F6-4012-9CEA-C2A555C0BF1E}" type="slidenum">
              <a:rPr lang="fr-FR" smtClean="0"/>
              <a:t>‹#›</a:t>
            </a:fld>
            <a:endParaRPr lang="fr-FR"/>
          </a:p>
        </p:txBody>
      </p:sp>
    </p:spTree>
    <p:extLst>
      <p:ext uri="{BB962C8B-B14F-4D97-AF65-F5344CB8AC3E}">
        <p14:creationId xmlns:p14="http://schemas.microsoft.com/office/powerpoint/2010/main" val="4009871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3102D0-61C7-2B43-8DFF-B791FC8B6F72}"/>
              </a:ext>
            </a:extLst>
          </p:cNvPr>
          <p:cNvSpPr>
            <a:spLocks noGrp="1"/>
          </p:cNvSpPr>
          <p:nvPr>
            <p:ph type="title"/>
          </p:nvPr>
        </p:nvSpPr>
        <p:spPr/>
        <p:txBody>
          <a:bodyPr/>
          <a:lstStyle/>
          <a:p>
            <a:r>
              <a:rPr lang="en-US"/>
              <a:t>Click to edit Master title style</a:t>
            </a:r>
            <a:endParaRPr lang="fr-FR"/>
          </a:p>
        </p:txBody>
      </p:sp>
      <p:sp>
        <p:nvSpPr>
          <p:cNvPr id="3" name="Espace réservé de la date 2">
            <a:extLst>
              <a:ext uri="{FF2B5EF4-FFF2-40B4-BE49-F238E27FC236}">
                <a16:creationId xmlns:a16="http://schemas.microsoft.com/office/drawing/2014/main" id="{AC5DB106-2D5F-1A4A-9591-5BA0710E412D}"/>
              </a:ext>
            </a:extLst>
          </p:cNvPr>
          <p:cNvSpPr>
            <a:spLocks noGrp="1"/>
          </p:cNvSpPr>
          <p:nvPr>
            <p:ph type="dt" sz="half" idx="10"/>
          </p:nvPr>
        </p:nvSpPr>
        <p:spPr/>
        <p:txBody>
          <a:bodyPr/>
          <a:lstStyle/>
          <a:p>
            <a:fld id="{51CD7A01-2203-4485-B86A-DD4CA082D6D1}" type="datetimeFigureOut">
              <a:rPr lang="fr-FR" smtClean="0"/>
              <a:t>08/09/2024</a:t>
            </a:fld>
            <a:endParaRPr lang="fr-FR"/>
          </a:p>
        </p:txBody>
      </p:sp>
      <p:sp>
        <p:nvSpPr>
          <p:cNvPr id="4" name="Espace réservé du pied de page 3">
            <a:extLst>
              <a:ext uri="{FF2B5EF4-FFF2-40B4-BE49-F238E27FC236}">
                <a16:creationId xmlns:a16="http://schemas.microsoft.com/office/drawing/2014/main" id="{6556A084-85D2-434D-878A-82B85830FF9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1BCF0E2-03CE-2745-A323-6111935C12D4}"/>
              </a:ext>
            </a:extLst>
          </p:cNvPr>
          <p:cNvSpPr>
            <a:spLocks noGrp="1"/>
          </p:cNvSpPr>
          <p:nvPr>
            <p:ph type="sldNum" sz="quarter" idx="12"/>
          </p:nvPr>
        </p:nvSpPr>
        <p:spPr/>
        <p:txBody>
          <a:bodyPr/>
          <a:lstStyle/>
          <a:p>
            <a:fld id="{8691C632-20F6-4012-9CEA-C2A555C0BF1E}" type="slidenum">
              <a:rPr lang="fr-FR" smtClean="0"/>
              <a:t>‹#›</a:t>
            </a:fld>
            <a:endParaRPr lang="fr-FR"/>
          </a:p>
        </p:txBody>
      </p:sp>
    </p:spTree>
    <p:extLst>
      <p:ext uri="{BB962C8B-B14F-4D97-AF65-F5344CB8AC3E}">
        <p14:creationId xmlns:p14="http://schemas.microsoft.com/office/powerpoint/2010/main" val="229914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05C13FA-3911-4A49-BF31-318942D902D6}"/>
              </a:ext>
            </a:extLst>
          </p:cNvPr>
          <p:cNvSpPr>
            <a:spLocks noGrp="1"/>
          </p:cNvSpPr>
          <p:nvPr>
            <p:ph type="dt" sz="half" idx="10"/>
          </p:nvPr>
        </p:nvSpPr>
        <p:spPr/>
        <p:txBody>
          <a:bodyPr/>
          <a:lstStyle/>
          <a:p>
            <a:fld id="{51CD7A01-2203-4485-B86A-DD4CA082D6D1}" type="datetimeFigureOut">
              <a:rPr lang="fr-FR" smtClean="0"/>
              <a:t>08/09/2024</a:t>
            </a:fld>
            <a:endParaRPr lang="fr-FR"/>
          </a:p>
        </p:txBody>
      </p:sp>
      <p:sp>
        <p:nvSpPr>
          <p:cNvPr id="3" name="Espace réservé du pied de page 2">
            <a:extLst>
              <a:ext uri="{FF2B5EF4-FFF2-40B4-BE49-F238E27FC236}">
                <a16:creationId xmlns:a16="http://schemas.microsoft.com/office/drawing/2014/main" id="{16D8BEAB-AF19-F04B-8AC2-10562B428F1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294CE91-162C-594B-87FE-A71B8869CD2D}"/>
              </a:ext>
            </a:extLst>
          </p:cNvPr>
          <p:cNvSpPr>
            <a:spLocks noGrp="1"/>
          </p:cNvSpPr>
          <p:nvPr>
            <p:ph type="sldNum" sz="quarter" idx="12"/>
          </p:nvPr>
        </p:nvSpPr>
        <p:spPr/>
        <p:txBody>
          <a:bodyPr/>
          <a:lstStyle/>
          <a:p>
            <a:fld id="{8691C632-20F6-4012-9CEA-C2A555C0BF1E}" type="slidenum">
              <a:rPr lang="fr-FR" smtClean="0"/>
              <a:t>‹#›</a:t>
            </a:fld>
            <a:endParaRPr lang="fr-FR"/>
          </a:p>
        </p:txBody>
      </p:sp>
    </p:spTree>
    <p:extLst>
      <p:ext uri="{BB962C8B-B14F-4D97-AF65-F5344CB8AC3E}">
        <p14:creationId xmlns:p14="http://schemas.microsoft.com/office/powerpoint/2010/main" val="1623583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EBCDB8D-887C-0F4C-855E-74BB59402267}"/>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743B82C-1BFA-9848-BF8E-07D767584D8D}"/>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F1E16C-D5D7-B54E-B55E-FE86FD3A477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D7A01-2203-4485-B86A-DD4CA082D6D1}" type="datetimeFigureOut">
              <a:rPr lang="fr-FR" smtClean="0"/>
              <a:t>08/09/2024</a:t>
            </a:fld>
            <a:endParaRPr lang="fr-FR"/>
          </a:p>
        </p:txBody>
      </p:sp>
      <p:sp>
        <p:nvSpPr>
          <p:cNvPr id="5" name="Espace réservé du pied de page 4">
            <a:extLst>
              <a:ext uri="{FF2B5EF4-FFF2-40B4-BE49-F238E27FC236}">
                <a16:creationId xmlns:a16="http://schemas.microsoft.com/office/drawing/2014/main" id="{1344C25D-9FA2-584F-874E-F9123C03439C}"/>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4346100-36D3-A54A-9C48-269C64B4FA8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1C632-20F6-4012-9CEA-C2A555C0BF1E}" type="slidenum">
              <a:rPr lang="fr-FR" smtClean="0"/>
              <a:t>‹#›</a:t>
            </a:fld>
            <a:endParaRPr lang="fr-FR"/>
          </a:p>
        </p:txBody>
      </p:sp>
    </p:spTree>
    <p:extLst>
      <p:ext uri="{BB962C8B-B14F-4D97-AF65-F5344CB8AC3E}">
        <p14:creationId xmlns:p14="http://schemas.microsoft.com/office/powerpoint/2010/main" val="3618973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3" r:id="rId23"/>
    <p:sldLayoutId id="2147483684" r:id="rId24"/>
  </p:sldLayoutIdLst>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jpe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66.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0.png"/><Relationship Id="rId5" Type="http://schemas.openxmlformats.org/officeDocument/2006/relationships/diagramQuickStyle" Target="../diagrams/quickStyle1.xml"/><Relationship Id="rId10" Type="http://schemas.openxmlformats.org/officeDocument/2006/relationships/image" Target="../media/image39.png"/><Relationship Id="rId4" Type="http://schemas.openxmlformats.org/officeDocument/2006/relationships/diagramLayout" Target="../diagrams/layout1.xml"/><Relationship Id="rId9" Type="http://schemas.openxmlformats.org/officeDocument/2006/relationships/image" Target="../media/image38.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4.png"/><Relationship Id="rId5" Type="http://schemas.openxmlformats.org/officeDocument/2006/relationships/diagramQuickStyle" Target="../diagrams/quickStyle3.xml"/><Relationship Id="rId10" Type="http://schemas.openxmlformats.org/officeDocument/2006/relationships/image" Target="../media/image53.png"/><Relationship Id="rId4" Type="http://schemas.openxmlformats.org/officeDocument/2006/relationships/diagramLayout" Target="../diagrams/layout3.xml"/><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2F00AA-F1C8-21E3-D361-03CDF5232A5B}"/>
              </a:ext>
            </a:extLst>
          </p:cNvPr>
          <p:cNvSpPr/>
          <p:nvPr/>
        </p:nvSpPr>
        <p:spPr>
          <a:xfrm>
            <a:off x="-3175" y="0"/>
            <a:ext cx="12195175" cy="68897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6" name="Picture 2">
            <a:extLst>
              <a:ext uri="{FF2B5EF4-FFF2-40B4-BE49-F238E27FC236}">
                <a16:creationId xmlns:a16="http://schemas.microsoft.com/office/drawing/2014/main" id="{CC9381CE-1A92-1007-8A4D-6344AD891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6570"/>
          <a:stretch>
            <a:fillRect/>
          </a:stretch>
        </p:blipFill>
        <p:spPr bwMode="auto">
          <a:xfrm>
            <a:off x="-176214" y="38725"/>
            <a:ext cx="5975597"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727493DC-B201-82B1-8962-775D12237849}"/>
              </a:ext>
            </a:extLst>
          </p:cNvPr>
          <p:cNvSpPr/>
          <p:nvPr/>
        </p:nvSpPr>
        <p:spPr>
          <a:xfrm>
            <a:off x="-205665" y="2175322"/>
            <a:ext cx="5867936" cy="2562821"/>
          </a:xfrm>
          <a:prstGeom prst="rect">
            <a:avLst/>
          </a:prstGeom>
          <a:solidFill>
            <a:srgbClr val="00B0F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1" name="Title 1">
            <a:extLst>
              <a:ext uri="{FF2B5EF4-FFF2-40B4-BE49-F238E27FC236}">
                <a16:creationId xmlns:a16="http://schemas.microsoft.com/office/drawing/2014/main" id="{CA0D8D0C-65E3-B515-9A84-007DC7057338}"/>
              </a:ext>
            </a:extLst>
          </p:cNvPr>
          <p:cNvSpPr txBox="1">
            <a:spLocks/>
          </p:cNvSpPr>
          <p:nvPr/>
        </p:nvSpPr>
        <p:spPr>
          <a:xfrm>
            <a:off x="-303532" y="2442381"/>
            <a:ext cx="5879810" cy="2034615"/>
          </a:xfrm>
          <a:prstGeom prst="rect">
            <a:avLst/>
          </a:prstGeom>
          <a:effectLst/>
        </p:spPr>
        <p:txBody>
          <a:bodyPr anchor="ct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algn="ctr">
              <a:defRPr/>
            </a:pPr>
            <a:r>
              <a:rPr lang="fr-FR" sz="3600" dirty="0">
                <a:solidFill>
                  <a:schemeClr val="bg1"/>
                </a:solidFill>
                <a:effectLst>
                  <a:outerShdw blurRad="38100" dist="38100" dir="2700000" algn="tl">
                    <a:srgbClr val="000000">
                      <a:alpha val="43137"/>
                    </a:srgbClr>
                  </a:outerShdw>
                </a:effectLst>
                <a:latin typeface="Tw Cen MT" panose="020B0602020104020603" pitchFamily="34" charset="0"/>
                <a:cs typeface="Calibri Light" panose="020F0302020204030204" pitchFamily="34" charset="0"/>
              </a:rPr>
              <a:t>Leçons apprises des premières introductions des vaccins antipaludiques en Afrique</a:t>
            </a:r>
            <a:endParaRPr lang="en-US" sz="3600" dirty="0">
              <a:solidFill>
                <a:schemeClr val="bg1"/>
              </a:solidFill>
              <a:effectLst>
                <a:outerShdw blurRad="38100" dist="38100" dir="2700000" algn="tl">
                  <a:srgbClr val="000000">
                    <a:alpha val="43137"/>
                  </a:srgbClr>
                </a:outerShdw>
              </a:effectLst>
              <a:latin typeface="Tw Cen MT" panose="020B0602020104020603" pitchFamily="34" charset="0"/>
              <a:cs typeface="Calibri Light" panose="020F0302020204030204" pitchFamily="34" charset="0"/>
            </a:endParaRPr>
          </a:p>
        </p:txBody>
      </p:sp>
      <p:pic>
        <p:nvPicPr>
          <p:cNvPr id="37" name="Picture 4">
            <a:extLst>
              <a:ext uri="{FF2B5EF4-FFF2-40B4-BE49-F238E27FC236}">
                <a16:creationId xmlns:a16="http://schemas.microsoft.com/office/drawing/2014/main" id="{C2B876F3-35B5-0FDF-E660-F7E856DBEE33}"/>
              </a:ext>
            </a:extLst>
          </p:cNvPr>
          <p:cNvPicPr>
            <a:picLocks noChangeAspect="1" noChangeArrowheads="1"/>
          </p:cNvPicPr>
          <p:nvPr/>
        </p:nvPicPr>
        <p:blipFill>
          <a:blip r:embed="rId4"/>
          <a:srcRect/>
          <a:stretch/>
        </p:blipFill>
        <p:spPr bwMode="auto">
          <a:xfrm>
            <a:off x="366568" y="143631"/>
            <a:ext cx="1545550" cy="76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AAEA7B2E-470C-2328-D7CE-867500FB9941}"/>
              </a:ext>
            </a:extLst>
          </p:cNvPr>
          <p:cNvSpPr txBox="1"/>
          <p:nvPr/>
        </p:nvSpPr>
        <p:spPr>
          <a:xfrm>
            <a:off x="-188087" y="962932"/>
            <a:ext cx="5879810" cy="1200329"/>
          </a:xfrm>
          <a:prstGeom prst="rect">
            <a:avLst/>
          </a:prstGeom>
          <a:solidFill>
            <a:schemeClr val="accent4"/>
          </a:solidFill>
        </p:spPr>
        <p:txBody>
          <a:bodyPr wrap="square">
            <a:spAutoFit/>
          </a:bodyPr>
          <a:lstStyle/>
          <a:p>
            <a:pPr algn="ctr"/>
            <a:r>
              <a:rPr lang="fr-FR" sz="2000" b="1" dirty="0">
                <a:latin typeface="Tw Cen MT" panose="020B0602020104020603" pitchFamily="34" charset="77"/>
              </a:rPr>
              <a:t>REUNION ANNUELLE DES DIRECTEURS DE PROGRAMME ELARGIS DE VACCINATION DE L’AFRIQUE CENTRALE</a:t>
            </a:r>
          </a:p>
          <a:p>
            <a:pPr algn="ctr"/>
            <a:r>
              <a:rPr lang="fr-FR" sz="1200" b="1" dirty="0">
                <a:latin typeface="Tw Cen MT" panose="020B0602020104020603" pitchFamily="34" charset="77"/>
              </a:rPr>
              <a:t>KINSHASA, 09-12 SEPTEMBRE 2024</a:t>
            </a:r>
          </a:p>
        </p:txBody>
      </p:sp>
      <p:sp>
        <p:nvSpPr>
          <p:cNvPr id="41" name="ZoneTexte 15">
            <a:extLst>
              <a:ext uri="{FF2B5EF4-FFF2-40B4-BE49-F238E27FC236}">
                <a16:creationId xmlns:a16="http://schemas.microsoft.com/office/drawing/2014/main" id="{D3BDA542-8527-0639-D1FA-B99B87D6FDA4}"/>
              </a:ext>
            </a:extLst>
          </p:cNvPr>
          <p:cNvSpPr txBox="1"/>
          <p:nvPr/>
        </p:nvSpPr>
        <p:spPr>
          <a:xfrm>
            <a:off x="219930" y="4713298"/>
            <a:ext cx="5694805" cy="1237711"/>
          </a:xfrm>
          <a:prstGeom prst="rect">
            <a:avLst/>
          </a:prstGeom>
          <a:noFill/>
        </p:spPr>
        <p:txBody>
          <a:bodyPr wrap="square">
            <a:spAutoFit/>
          </a:bodyPr>
          <a:lstStyle/>
          <a:p>
            <a:pPr marL="0" marR="0">
              <a:lnSpc>
                <a:spcPct val="107000"/>
              </a:lnSpc>
              <a:spcBef>
                <a:spcPts val="0"/>
              </a:spcBef>
              <a:spcAft>
                <a:spcPts val="0"/>
              </a:spcAft>
            </a:pPr>
            <a:r>
              <a:rPr lang="en-US" sz="2800" b="1" dirty="0">
                <a:solidFill>
                  <a:schemeClr val="bg1"/>
                </a:solidFill>
                <a:effectLst/>
                <a:highlight>
                  <a:srgbClr val="0000FF"/>
                </a:highlight>
                <a:latin typeface="Garamond" panose="02020404030301010803" pitchFamily="18" charset="0"/>
                <a:ea typeface="Calibri" panose="020F0502020204030204" pitchFamily="34" charset="0"/>
                <a:cs typeface="Calibri" panose="020F0502020204030204" pitchFamily="34" charset="0"/>
              </a:rPr>
              <a:t>Dr. Adidja Amani</a:t>
            </a:r>
            <a:endParaRPr lang="en-US" sz="2800" dirty="0">
              <a:solidFill>
                <a:schemeClr val="bg1"/>
              </a:solidFill>
              <a:effectLst/>
              <a:highlight>
                <a:srgbClr val="0000FF"/>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400" dirty="0">
                <a:solidFill>
                  <a:schemeClr val="bg1"/>
                </a:solidFill>
                <a:effectLst/>
                <a:latin typeface="Garamond" panose="02020404030301010803" pitchFamily="18" charset="0"/>
                <a:ea typeface="Calibri" panose="020F0502020204030204" pitchFamily="34" charset="0"/>
                <a:cs typeface="Calibri" panose="020F0502020204030204" pitchFamily="34" charset="0"/>
              </a:rPr>
              <a:t>Responsable Médical régional pour l'introduction de nouveaux vaccins</a:t>
            </a:r>
          </a:p>
          <a:p>
            <a:pPr marL="0" marR="0">
              <a:lnSpc>
                <a:spcPct val="107000"/>
              </a:lnSpc>
              <a:spcBef>
                <a:spcPts val="0"/>
              </a:spcBef>
              <a:spcAft>
                <a:spcPts val="0"/>
              </a:spcAft>
            </a:pPr>
            <a:r>
              <a:rPr lang="fr-FR" sz="1400" dirty="0">
                <a:solidFill>
                  <a:schemeClr val="bg1"/>
                </a:solidFill>
                <a:effectLst/>
                <a:latin typeface="Garamond" panose="02020404030301010803" pitchFamily="18" charset="0"/>
                <a:ea typeface="Calibri" panose="020F0502020204030204" pitchFamily="34" charset="0"/>
                <a:cs typeface="Calibri" panose="020F0502020204030204" pitchFamily="34" charset="0"/>
              </a:rPr>
              <a:t>Gestionnaire d'incident pour l'introduction et le déploiement du vaccin antipaludique en Afrique / AMVIRA</a:t>
            </a:r>
          </a:p>
        </p:txBody>
      </p:sp>
      <p:pic>
        <p:nvPicPr>
          <p:cNvPr id="2" name="Picture 1">
            <a:extLst>
              <a:ext uri="{FF2B5EF4-FFF2-40B4-BE49-F238E27FC236}">
                <a16:creationId xmlns:a16="http://schemas.microsoft.com/office/drawing/2014/main" id="{5E9E0EA2-92E7-951A-1208-7F4936729DAA}"/>
              </a:ext>
            </a:extLst>
          </p:cNvPr>
          <p:cNvPicPr>
            <a:picLocks noChangeAspect="1"/>
          </p:cNvPicPr>
          <p:nvPr/>
        </p:nvPicPr>
        <p:blipFill rotWithShape="1">
          <a:blip r:embed="rId5">
            <a:extLst>
              <a:ext uri="{28A0092B-C50C-407E-A947-70E740481C1C}">
                <a14:useLocalDpi xmlns:a14="http://schemas.microsoft.com/office/drawing/2010/main" val="0"/>
              </a:ext>
            </a:extLst>
          </a:blip>
          <a:srcRect l="3833" t="30781" r="3004" b="28435"/>
          <a:stretch/>
        </p:blipFill>
        <p:spPr>
          <a:xfrm>
            <a:off x="5703598" y="38725"/>
            <a:ext cx="6441509" cy="6819275"/>
          </a:xfrm>
          <a:prstGeom prst="rect">
            <a:avLst/>
          </a:prstGeom>
        </p:spPr>
      </p:pic>
      <p:pic>
        <p:nvPicPr>
          <p:cNvPr id="3" name="Graphic 2">
            <a:extLst>
              <a:ext uri="{FF2B5EF4-FFF2-40B4-BE49-F238E27FC236}">
                <a16:creationId xmlns:a16="http://schemas.microsoft.com/office/drawing/2014/main" id="{5E97BA53-9354-6575-53D9-F022588937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568" y="6038916"/>
            <a:ext cx="4152172" cy="738164"/>
          </a:xfrm>
          <a:prstGeom prst="rect">
            <a:avLst/>
          </a:prstGeom>
        </p:spPr>
      </p:pic>
      <p:pic>
        <p:nvPicPr>
          <p:cNvPr id="5" name="Graphic 4">
            <a:extLst>
              <a:ext uri="{FF2B5EF4-FFF2-40B4-BE49-F238E27FC236}">
                <a16:creationId xmlns:a16="http://schemas.microsoft.com/office/drawing/2014/main" id="{7347C081-3258-7E87-BD58-A9ED8C1BC8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72500" y="143631"/>
            <a:ext cx="3444875" cy="1888001"/>
          </a:xfrm>
          <a:prstGeom prst="rect">
            <a:avLst/>
          </a:prstGeom>
        </p:spPr>
      </p:pic>
    </p:spTree>
    <p:extLst>
      <p:ext uri="{BB962C8B-B14F-4D97-AF65-F5344CB8AC3E}">
        <p14:creationId xmlns:p14="http://schemas.microsoft.com/office/powerpoint/2010/main" val="4080013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F0602-B422-117E-9197-E8674349951C}"/>
              </a:ext>
            </a:extLst>
          </p:cNvPr>
          <p:cNvSpPr>
            <a:spLocks noGrp="1"/>
          </p:cNvSpPr>
          <p:nvPr>
            <p:ph type="title"/>
          </p:nvPr>
        </p:nvSpPr>
        <p:spPr/>
        <p:txBody>
          <a:bodyPr/>
          <a:lstStyle/>
          <a:p>
            <a:r>
              <a:rPr lang="en-US" dirty="0"/>
              <a:t>Six </a:t>
            </a:r>
            <a:r>
              <a:rPr lang="en-US" dirty="0" err="1"/>
              <a:t>meilleures</a:t>
            </a:r>
            <a:r>
              <a:rPr lang="en-US" dirty="0"/>
              <a:t> Pratiques </a:t>
            </a:r>
            <a:r>
              <a:rPr lang="en-US" dirty="0" err="1"/>
              <a:t>Identifiées</a:t>
            </a:r>
            <a:endParaRPr lang="en-US" dirty="0"/>
          </a:p>
        </p:txBody>
      </p:sp>
      <p:sp>
        <p:nvSpPr>
          <p:cNvPr id="4" name="Rectangle 1">
            <a:extLst>
              <a:ext uri="{FF2B5EF4-FFF2-40B4-BE49-F238E27FC236}">
                <a16:creationId xmlns:a16="http://schemas.microsoft.com/office/drawing/2014/main" id="{8DEE4AC5-0A49-508E-9D8F-1454DA685AC1}"/>
              </a:ext>
            </a:extLst>
          </p:cNvPr>
          <p:cNvSpPr>
            <a:spLocks noGrp="1" noChangeArrowheads="1"/>
          </p:cNvSpPr>
          <p:nvPr>
            <p:ph type="subTitle" idx="1"/>
          </p:nvPr>
        </p:nvSpPr>
        <p:spPr bwMode="auto">
          <a:xfrm>
            <a:off x="323240" y="1160591"/>
            <a:ext cx="11749698" cy="453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14350" marR="0" lvl="0" indent="-514350" algn="l" defTabSz="914400" rtl="0" eaLnBrk="0" fontAlgn="base" latinLnBrk="0" hangingPunct="0">
              <a:lnSpc>
                <a:spcPct val="150000"/>
              </a:lnSpc>
              <a:spcBef>
                <a:spcPct val="0"/>
              </a:spcBef>
              <a:spcAft>
                <a:spcPct val="0"/>
              </a:spcAft>
              <a:buClrTx/>
              <a:buSzTx/>
              <a:buFont typeface="+mj-lt"/>
              <a:buAutoNum type="arabicPeriod"/>
              <a:tabLst/>
            </a:pPr>
            <a:r>
              <a:rPr lang="en-US" altLang="en-US" sz="2800" dirty="0" err="1">
                <a:latin typeface="Arial" panose="020B0604020202020204" pitchFamily="34" charset="0"/>
              </a:rPr>
              <a:t>Utilisation</a:t>
            </a:r>
            <a:r>
              <a:rPr lang="en-US" altLang="en-US" sz="2800" dirty="0">
                <a:latin typeface="Arial" panose="020B0604020202020204" pitchFamily="34" charset="0"/>
              </a:rPr>
              <a:t> de l ‘OSP/ </a:t>
            </a:r>
            <a:r>
              <a:rPr lang="en-US" altLang="en-US" sz="2800" dirty="0" err="1">
                <a:latin typeface="Arial" panose="020B0604020202020204" pitchFamily="34" charset="0"/>
              </a:rPr>
              <a:t>Dasboard</a:t>
            </a:r>
            <a:r>
              <a:rPr lang="en-US" altLang="en-US" sz="2800" dirty="0">
                <a:latin typeface="Arial" panose="020B0604020202020204" pitchFamily="34" charset="0"/>
              </a:rPr>
              <a:t> </a:t>
            </a:r>
          </a:p>
          <a:p>
            <a:pPr marL="742950" marR="0" lvl="0" indent="-74295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800" b="0" i="0" u="none" strike="noStrike" cap="none" normalizeH="0" baseline="0" dirty="0" err="1">
                <a:ln>
                  <a:noFill/>
                </a:ln>
                <a:solidFill>
                  <a:schemeClr val="tx1"/>
                </a:solidFill>
                <a:effectLst/>
                <a:latin typeface="Arial" panose="020B0604020202020204" pitchFamily="34" charset="0"/>
              </a:rPr>
              <a:t>Approche</a:t>
            </a:r>
            <a:r>
              <a:rPr kumimoji="0" lang="en-US" altLang="en-US" sz="2800" b="0" i="0" u="none" strike="noStrike" cap="none" normalizeH="0" baseline="0" dirty="0">
                <a:ln>
                  <a:noFill/>
                </a:ln>
                <a:solidFill>
                  <a:schemeClr val="tx1"/>
                </a:solidFill>
                <a:effectLst/>
                <a:latin typeface="Arial" panose="020B0604020202020204" pitchFamily="34" charset="0"/>
              </a:rPr>
              <a:t> progressive de </a:t>
            </a:r>
            <a:r>
              <a:rPr kumimoji="0" lang="en-US" altLang="en-US" sz="2800" b="0" i="0" u="none" strike="noStrike" cap="none" normalizeH="0" baseline="0" dirty="0" err="1">
                <a:ln>
                  <a:noFill/>
                </a:ln>
                <a:solidFill>
                  <a:schemeClr val="tx1"/>
                </a:solidFill>
                <a:effectLst/>
                <a:latin typeface="Arial" panose="020B0604020202020204" pitchFamily="34" charset="0"/>
              </a:rPr>
              <a:t>déploiement</a:t>
            </a:r>
            <a:r>
              <a:rPr kumimoji="0" lang="en-US" altLang="en-US" sz="2800" b="0" i="0" u="none" strike="noStrike" cap="none" normalizeH="0" baseline="0" dirty="0">
                <a:ln>
                  <a:noFill/>
                </a:ln>
                <a:solidFill>
                  <a:schemeClr val="tx1"/>
                </a:solidFill>
                <a:effectLst/>
                <a:latin typeface="Arial" panose="020B0604020202020204" pitchFamily="34" charset="0"/>
              </a:rPr>
              <a:t> </a:t>
            </a:r>
          </a:p>
          <a:p>
            <a:pPr marL="742950" marR="0" lvl="0" indent="-74295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800" b="0" i="0" u="none" strike="noStrike" cap="none" normalizeH="0" baseline="0" dirty="0">
                <a:ln>
                  <a:noFill/>
                </a:ln>
                <a:solidFill>
                  <a:schemeClr val="tx1"/>
                </a:solidFill>
                <a:effectLst/>
                <a:latin typeface="Arial" panose="020B0604020202020204" pitchFamily="34" charset="0"/>
              </a:rPr>
              <a:t>Engagement </a:t>
            </a:r>
            <a:r>
              <a:rPr kumimoji="0" lang="en-US" altLang="en-US" sz="2800" b="0" i="0" u="none" strike="noStrike" cap="none" normalizeH="0" baseline="0" dirty="0" err="1">
                <a:ln>
                  <a:noFill/>
                </a:ln>
                <a:solidFill>
                  <a:schemeClr val="tx1"/>
                </a:solidFill>
                <a:effectLst/>
                <a:latin typeface="Arial" panose="020B0604020202020204" pitchFamily="34" charset="0"/>
              </a:rPr>
              <a:t>précoce</a:t>
            </a:r>
            <a:r>
              <a:rPr kumimoji="0" lang="en-US" altLang="en-US" sz="2800" b="0" i="0" u="none" strike="noStrike" cap="none" normalizeH="0" baseline="0" dirty="0">
                <a:ln>
                  <a:noFill/>
                </a:ln>
                <a:solidFill>
                  <a:schemeClr val="tx1"/>
                </a:solidFill>
                <a:effectLst/>
                <a:latin typeface="Arial" panose="020B0604020202020204" pitchFamily="34" charset="0"/>
              </a:rPr>
              <a:t> des leaders </a:t>
            </a:r>
            <a:r>
              <a:rPr kumimoji="0" lang="en-US" altLang="en-US" sz="2800" b="0" i="0" u="none" strike="noStrike" cap="none" normalizeH="0" baseline="0" dirty="0" err="1">
                <a:ln>
                  <a:noFill/>
                </a:ln>
                <a:solidFill>
                  <a:schemeClr val="tx1"/>
                </a:solidFill>
                <a:effectLst/>
                <a:latin typeface="Arial" panose="020B0604020202020204" pitchFamily="34" charset="0"/>
              </a:rPr>
              <a:t>communautaires</a:t>
            </a:r>
            <a:r>
              <a:rPr kumimoji="0" lang="en-US" altLang="en-US" sz="2800" b="0" i="0" u="none" strike="noStrike" cap="none" normalizeH="0" baseline="0" dirty="0">
                <a:ln>
                  <a:noFill/>
                </a:ln>
                <a:solidFill>
                  <a:schemeClr val="tx1"/>
                </a:solidFill>
                <a:effectLst/>
                <a:latin typeface="Arial" panose="020B0604020202020204" pitchFamily="34" charset="0"/>
              </a:rPr>
              <a:t> </a:t>
            </a:r>
          </a:p>
          <a:p>
            <a:pPr marL="742950" marR="0" lvl="0" indent="-74295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800" b="0" i="0" u="none" strike="noStrike" cap="none" normalizeH="0" baseline="0" dirty="0">
                <a:ln>
                  <a:noFill/>
                </a:ln>
                <a:solidFill>
                  <a:schemeClr val="tx1"/>
                </a:solidFill>
                <a:effectLst/>
                <a:latin typeface="Arial" panose="020B0604020202020204" pitchFamily="34" charset="0"/>
              </a:rPr>
              <a:t>Coordination </a:t>
            </a:r>
            <a:r>
              <a:rPr kumimoji="0" lang="en-US" altLang="en-US" sz="2800" b="0" i="0" u="none" strike="noStrike" cap="none" normalizeH="0" baseline="0" dirty="0" err="1">
                <a:ln>
                  <a:noFill/>
                </a:ln>
                <a:solidFill>
                  <a:schemeClr val="tx1"/>
                </a:solidFill>
                <a:effectLst/>
                <a:latin typeface="Arial" panose="020B0604020202020204" pitchFamily="34" charset="0"/>
              </a:rPr>
              <a:t>hebdomadaire</a:t>
            </a:r>
            <a:r>
              <a:rPr kumimoji="0" lang="en-US" altLang="en-US" sz="2800" b="0" i="0" u="none" strike="noStrike" cap="none" normalizeH="0" baseline="0" dirty="0">
                <a:ln>
                  <a:noFill/>
                </a:ln>
                <a:solidFill>
                  <a:schemeClr val="tx1"/>
                </a:solidFill>
                <a:effectLst/>
                <a:latin typeface="Arial" panose="020B0604020202020204" pitchFamily="34" charset="0"/>
              </a:rPr>
              <a:t> inter-</a:t>
            </a:r>
            <a:r>
              <a:rPr kumimoji="0" lang="en-US" altLang="en-US" sz="2800" b="0" i="0" u="none" strike="noStrike" cap="none" normalizeH="0" baseline="0" dirty="0" err="1">
                <a:ln>
                  <a:noFill/>
                </a:ln>
                <a:solidFill>
                  <a:schemeClr val="tx1"/>
                </a:solidFill>
                <a:effectLst/>
                <a:latin typeface="Arial" panose="020B0604020202020204" pitchFamily="34" charset="0"/>
              </a:rPr>
              <a:t>programmes</a:t>
            </a:r>
            <a:r>
              <a:rPr kumimoji="0" lang="en-US" altLang="en-US" sz="2800" b="0" i="0" u="none" strike="noStrike" cap="none" normalizeH="0" baseline="0" dirty="0">
                <a:ln>
                  <a:noFill/>
                </a:ln>
                <a:solidFill>
                  <a:schemeClr val="tx1"/>
                </a:solidFill>
                <a:effectLst/>
                <a:latin typeface="Arial" panose="020B0604020202020204" pitchFamily="34" charset="0"/>
              </a:rPr>
              <a:t> </a:t>
            </a:r>
          </a:p>
          <a:p>
            <a:pPr marL="742950" marR="0" lvl="0" indent="-74295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800" b="0" i="0" u="none" strike="noStrike" cap="none" normalizeH="0" baseline="0" dirty="0">
                <a:ln>
                  <a:noFill/>
                </a:ln>
                <a:solidFill>
                  <a:schemeClr val="tx1"/>
                </a:solidFill>
                <a:effectLst/>
                <a:latin typeface="Arial" panose="020B0604020202020204" pitchFamily="34" charset="0"/>
              </a:rPr>
              <a:t>Formation continue du personnel de santé </a:t>
            </a:r>
          </a:p>
          <a:p>
            <a:pPr marL="742950" marR="0" lvl="0" indent="-74295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800" b="0" i="0" u="none" strike="noStrike" cap="none" normalizeH="0" baseline="0" dirty="0" err="1">
                <a:ln>
                  <a:noFill/>
                </a:ln>
                <a:solidFill>
                  <a:schemeClr val="tx1"/>
                </a:solidFill>
                <a:effectLst/>
                <a:latin typeface="Arial" panose="020B0604020202020204" pitchFamily="34" charset="0"/>
              </a:rPr>
              <a:t>Intégration</a:t>
            </a:r>
            <a:r>
              <a:rPr kumimoji="0" lang="en-US" altLang="en-US" sz="2800" b="0" i="0" u="none" strike="noStrike" cap="none" normalizeH="0" baseline="0" dirty="0">
                <a:ln>
                  <a:noFill/>
                </a:ln>
                <a:solidFill>
                  <a:schemeClr val="tx1"/>
                </a:solidFill>
                <a:effectLst/>
                <a:latin typeface="Arial" panose="020B0604020202020204" pitchFamily="34" charset="0"/>
              </a:rPr>
              <a:t> avec </a:t>
            </a:r>
            <a:r>
              <a:rPr kumimoji="0" lang="en-US" altLang="en-US" sz="2800" b="0" i="0" u="none" strike="noStrike" cap="none" normalizeH="0" baseline="0" dirty="0" err="1">
                <a:ln>
                  <a:noFill/>
                </a:ln>
                <a:solidFill>
                  <a:schemeClr val="tx1"/>
                </a:solidFill>
                <a:effectLst/>
                <a:latin typeface="Arial" panose="020B0604020202020204" pitchFamily="34" charset="0"/>
              </a:rPr>
              <a:t>d'autres</a:t>
            </a:r>
            <a:r>
              <a:rPr kumimoji="0" lang="en-US" altLang="en-US" sz="2800" b="0" i="0" u="none" strike="noStrike" cap="none" normalizeH="0" baseline="0" dirty="0">
                <a:ln>
                  <a:noFill/>
                </a:ln>
                <a:solidFill>
                  <a:schemeClr val="tx1"/>
                </a:solidFill>
                <a:effectLst/>
                <a:latin typeface="Arial" panose="020B0604020202020204" pitchFamily="34" charset="0"/>
              </a:rPr>
              <a:t> interventions de santé : MILDA, Nutrition, Grand </a:t>
            </a:r>
            <a:r>
              <a:rPr kumimoji="0" lang="en-US" altLang="en-US" sz="2800" b="0" i="0" u="none" strike="noStrike" cap="none" normalizeH="0" baseline="0" dirty="0" err="1">
                <a:ln>
                  <a:noFill/>
                </a:ln>
                <a:solidFill>
                  <a:schemeClr val="tx1"/>
                </a:solidFill>
                <a:effectLst/>
                <a:latin typeface="Arial" panose="020B0604020202020204" pitchFamily="34" charset="0"/>
              </a:rPr>
              <a:t>rattrapage</a:t>
            </a:r>
            <a:r>
              <a:rPr kumimoji="0" lang="en-US" altLang="en-US" sz="2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4194288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2E6114B-B9EA-21D6-8564-86A68C60ABCE}"/>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1ECB90A3-F55C-5AE2-EB3E-F1246A8B701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38680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 name="Table 21">
            <a:extLst>
              <a:ext uri="{FF2B5EF4-FFF2-40B4-BE49-F238E27FC236}">
                <a16:creationId xmlns:a16="http://schemas.microsoft.com/office/drawing/2014/main" id="{3D6B0863-3608-D859-43AE-B71758F28D5A}"/>
              </a:ext>
            </a:extLst>
          </p:cNvPr>
          <p:cNvGraphicFramePr>
            <a:graphicFrameLocks noGrp="1"/>
          </p:cNvGraphicFramePr>
          <p:nvPr/>
        </p:nvGraphicFramePr>
        <p:xfrm>
          <a:off x="1240447" y="1167764"/>
          <a:ext cx="10989650" cy="5361120"/>
        </p:xfrm>
        <a:graphic>
          <a:graphicData uri="http://schemas.openxmlformats.org/drawingml/2006/table">
            <a:tbl>
              <a:tblPr firstRow="1" bandRow="1"/>
              <a:tblGrid>
                <a:gridCol w="784975">
                  <a:extLst>
                    <a:ext uri="{9D8B030D-6E8A-4147-A177-3AD203B41FA5}">
                      <a16:colId xmlns:a16="http://schemas.microsoft.com/office/drawing/2014/main" val="2214862251"/>
                    </a:ext>
                  </a:extLst>
                </a:gridCol>
                <a:gridCol w="784975">
                  <a:extLst>
                    <a:ext uri="{9D8B030D-6E8A-4147-A177-3AD203B41FA5}">
                      <a16:colId xmlns:a16="http://schemas.microsoft.com/office/drawing/2014/main" val="1589036598"/>
                    </a:ext>
                  </a:extLst>
                </a:gridCol>
                <a:gridCol w="784975">
                  <a:extLst>
                    <a:ext uri="{9D8B030D-6E8A-4147-A177-3AD203B41FA5}">
                      <a16:colId xmlns:a16="http://schemas.microsoft.com/office/drawing/2014/main" val="508338957"/>
                    </a:ext>
                  </a:extLst>
                </a:gridCol>
                <a:gridCol w="784975">
                  <a:extLst>
                    <a:ext uri="{9D8B030D-6E8A-4147-A177-3AD203B41FA5}">
                      <a16:colId xmlns:a16="http://schemas.microsoft.com/office/drawing/2014/main" val="3328799621"/>
                    </a:ext>
                  </a:extLst>
                </a:gridCol>
                <a:gridCol w="784975">
                  <a:extLst>
                    <a:ext uri="{9D8B030D-6E8A-4147-A177-3AD203B41FA5}">
                      <a16:colId xmlns:a16="http://schemas.microsoft.com/office/drawing/2014/main" val="356692718"/>
                    </a:ext>
                  </a:extLst>
                </a:gridCol>
                <a:gridCol w="784975">
                  <a:extLst>
                    <a:ext uri="{9D8B030D-6E8A-4147-A177-3AD203B41FA5}">
                      <a16:colId xmlns:a16="http://schemas.microsoft.com/office/drawing/2014/main" val="2169147422"/>
                    </a:ext>
                  </a:extLst>
                </a:gridCol>
                <a:gridCol w="784975">
                  <a:extLst>
                    <a:ext uri="{9D8B030D-6E8A-4147-A177-3AD203B41FA5}">
                      <a16:colId xmlns:a16="http://schemas.microsoft.com/office/drawing/2014/main" val="4196928478"/>
                    </a:ext>
                  </a:extLst>
                </a:gridCol>
                <a:gridCol w="784975">
                  <a:extLst>
                    <a:ext uri="{9D8B030D-6E8A-4147-A177-3AD203B41FA5}">
                      <a16:colId xmlns:a16="http://schemas.microsoft.com/office/drawing/2014/main" val="3406398984"/>
                    </a:ext>
                  </a:extLst>
                </a:gridCol>
                <a:gridCol w="784975">
                  <a:extLst>
                    <a:ext uri="{9D8B030D-6E8A-4147-A177-3AD203B41FA5}">
                      <a16:colId xmlns:a16="http://schemas.microsoft.com/office/drawing/2014/main" val="1046093608"/>
                    </a:ext>
                  </a:extLst>
                </a:gridCol>
                <a:gridCol w="784975">
                  <a:extLst>
                    <a:ext uri="{9D8B030D-6E8A-4147-A177-3AD203B41FA5}">
                      <a16:colId xmlns:a16="http://schemas.microsoft.com/office/drawing/2014/main" val="2258145496"/>
                    </a:ext>
                  </a:extLst>
                </a:gridCol>
                <a:gridCol w="784975">
                  <a:extLst>
                    <a:ext uri="{9D8B030D-6E8A-4147-A177-3AD203B41FA5}">
                      <a16:colId xmlns:a16="http://schemas.microsoft.com/office/drawing/2014/main" val="1832015933"/>
                    </a:ext>
                  </a:extLst>
                </a:gridCol>
                <a:gridCol w="784975">
                  <a:extLst>
                    <a:ext uri="{9D8B030D-6E8A-4147-A177-3AD203B41FA5}">
                      <a16:colId xmlns:a16="http://schemas.microsoft.com/office/drawing/2014/main" val="87673766"/>
                    </a:ext>
                  </a:extLst>
                </a:gridCol>
                <a:gridCol w="784975">
                  <a:extLst>
                    <a:ext uri="{9D8B030D-6E8A-4147-A177-3AD203B41FA5}">
                      <a16:colId xmlns:a16="http://schemas.microsoft.com/office/drawing/2014/main" val="8878426"/>
                    </a:ext>
                  </a:extLst>
                </a:gridCol>
                <a:gridCol w="784975">
                  <a:extLst>
                    <a:ext uri="{9D8B030D-6E8A-4147-A177-3AD203B41FA5}">
                      <a16:colId xmlns:a16="http://schemas.microsoft.com/office/drawing/2014/main" val="373973576"/>
                    </a:ext>
                  </a:extLst>
                </a:gridCol>
              </a:tblGrid>
              <a:tr h="3933066">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a:latin typeface="Arial Narrow" panose="020B0606020202030204" pitchFamily="34" charset="0"/>
                      </a:endParaRPr>
                    </a:p>
                  </a:txBody>
                  <a:tcPr>
                    <a:lnL w="12700" cmpd="sng">
                      <a:solidFill>
                        <a:srgbClr val="FFFFFF"/>
                      </a:solidFill>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dirty="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dirty="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dirty="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400" b="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a:latin typeface="Arial Narrow" panose="020B0606020202030204" pitchFamily="34" charset="0"/>
                      </a:endParaRPr>
                    </a:p>
                  </a:txBody>
                  <a:tcPr>
                    <a:lnL w="12700" cap="flat" cmpd="sng" algn="ctr">
                      <a:solidFill>
                        <a:srgbClr val="FFFFFF">
                          <a:lumMod val="65000"/>
                        </a:srgbClr>
                      </a:solidFill>
                      <a:prstDash val="solid"/>
                      <a:round/>
                      <a:headEnd type="none" w="med" len="med"/>
                      <a:tailEnd type="none" w="med" len="med"/>
                    </a:lnL>
                    <a:lnR w="12700" cap="flat" cmpd="sng" algn="ctr">
                      <a:no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endParaRPr lang="en-US" sz="1400" b="0">
                        <a:latin typeface="Arial Narrow" panose="020B0606020202030204" pitchFamily="34" charset="0"/>
                      </a:endParaRPr>
                    </a:p>
                  </a:txBody>
                  <a:tcPr>
                    <a:lnL w="12700" cap="flat" cmpd="sng" algn="ctr">
                      <a:noFill/>
                      <a:prstDash val="solid"/>
                      <a:round/>
                      <a:headEnd type="none" w="med" len="med"/>
                      <a:tailEnd type="none" w="med" len="med"/>
                    </a:lnL>
                    <a:lnR w="12700" cmpd="sng">
                      <a:solidFill>
                        <a:srgbClr val="FFFFFF"/>
                      </a:solid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4270179"/>
                  </a:ext>
                </a:extLst>
              </a:tr>
              <a:tr h="456054">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BIRTH</a:t>
                      </a:r>
                    </a:p>
                  </a:txBody>
                  <a:tcPr anchor="ctr">
                    <a:lnL w="12700" cmpd="sng">
                      <a:solidFill>
                        <a:srgbClr val="FFFFFF"/>
                      </a:solidFill>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6 WK</a:t>
                      </a: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10 WK</a:t>
                      </a: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14 WK</a:t>
                      </a: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5 MO</a:t>
                      </a: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6 MO</a:t>
                      </a: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7 MO</a:t>
                      </a: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9 MO</a:t>
                      </a: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600" b="1">
                          <a:latin typeface="Arial Narrow" panose="020B0606020202030204" pitchFamily="34" charset="0"/>
                        </a:rPr>
                        <a:t>12 MO</a:t>
                      </a: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15 MO</a:t>
                      </a: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17 MO</a:t>
                      </a: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18 MO</a:t>
                      </a: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b="1">
                          <a:latin typeface="Arial Narrow" panose="020B0606020202030204" pitchFamily="34" charset="0"/>
                        </a:rPr>
                        <a:t>2 YRS</a:t>
                      </a:r>
                    </a:p>
                  </a:txBody>
                  <a:tcPr anchor="ctr">
                    <a:lnL w="12700" cap="flat" cmpd="sng" algn="ctr">
                      <a:solidFill>
                        <a:srgbClr val="FFFFFF">
                          <a:lumMod val="65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3DEE3"/>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en-US" sz="1600" b="0">
                        <a:latin typeface="Arial Narrow" panose="020B0606020202030204" pitchFamily="34" charset="0"/>
                      </a:endParaRPr>
                    </a:p>
                  </a:txBody>
                  <a:tcP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8981762"/>
                  </a:ext>
                </a:extLst>
              </a:tr>
              <a:tr h="972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mpd="sng">
                      <a:solidFill>
                        <a:srgbClr val="FFFFFF"/>
                      </a:solidFill>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solidFill>
                        <a:srgbClr val="FFFFFF">
                          <a:lumMod val="65000"/>
                        </a:srgbClr>
                      </a:solid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600" b="1">
                        <a:latin typeface="Arial Narrow" panose="020B0606020202030204" pitchFamily="34" charset="0"/>
                      </a:endParaRPr>
                    </a:p>
                  </a:txBody>
                  <a:tcPr anchor="ctr">
                    <a:lnL w="12700" cap="flat" cmpd="sng" algn="ctr">
                      <a:solidFill>
                        <a:srgbClr val="FFFFFF">
                          <a:lumMod val="65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sz="1600" b="0" dirty="0">
                        <a:latin typeface="Arial Narrow" panose="020B0606020202030204" pitchFamily="34" charset="0"/>
                      </a:endParaRPr>
                    </a:p>
                  </a:txBody>
                  <a:tcP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507943408"/>
                  </a:ext>
                </a:extLst>
              </a:tr>
            </a:tbl>
          </a:graphicData>
        </a:graphic>
      </p:graphicFrame>
      <p:sp>
        <p:nvSpPr>
          <p:cNvPr id="32" name="Rectangle 31">
            <a:extLst>
              <a:ext uri="{FF2B5EF4-FFF2-40B4-BE49-F238E27FC236}">
                <a16:creationId xmlns:a16="http://schemas.microsoft.com/office/drawing/2014/main" id="{66E71C09-A57F-A969-4370-D3111DD85CBA}"/>
              </a:ext>
            </a:extLst>
          </p:cNvPr>
          <p:cNvSpPr/>
          <p:nvPr/>
        </p:nvSpPr>
        <p:spPr>
          <a:xfrm>
            <a:off x="0" y="5669799"/>
            <a:ext cx="4137660" cy="1188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4" name="Subtitle 3">
            <a:extLst>
              <a:ext uri="{FF2B5EF4-FFF2-40B4-BE49-F238E27FC236}">
                <a16:creationId xmlns:a16="http://schemas.microsoft.com/office/drawing/2014/main" id="{19A73B8E-CE44-4660-B224-1A220983A58F}"/>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5B09610F-0BCB-7CEF-DA02-5F0CFD50308A}"/>
              </a:ext>
            </a:extLst>
          </p:cNvPr>
          <p:cNvSpPr>
            <a:spLocks noGrp="1"/>
          </p:cNvSpPr>
          <p:nvPr>
            <p:ph type="title"/>
          </p:nvPr>
        </p:nvSpPr>
        <p:spPr/>
        <p:txBody>
          <a:bodyPr>
            <a:normAutofit fontScale="90000"/>
          </a:bodyPr>
          <a:lstStyle/>
          <a:p>
            <a:r>
              <a:rPr lang="en-US" sz="2800" dirty="0"/>
              <a:t>Opportunities: leverage high demand to catch up on any missed vaccines or child health services through the 2nd year of life. </a:t>
            </a:r>
            <a:endParaRPr lang="fr-CH" sz="2000" b="1" dirty="0"/>
          </a:p>
        </p:txBody>
      </p:sp>
      <p:sp>
        <p:nvSpPr>
          <p:cNvPr id="5" name="Slide Number Placeholder 4">
            <a:extLst>
              <a:ext uri="{FF2B5EF4-FFF2-40B4-BE49-F238E27FC236}">
                <a16:creationId xmlns:a16="http://schemas.microsoft.com/office/drawing/2014/main" id="{8C6248D1-803F-A0D2-98A9-3A9D4921C0AE}"/>
              </a:ext>
            </a:extLst>
          </p:cNvPr>
          <p:cNvSpPr>
            <a:spLocks noGrp="1"/>
          </p:cNvSpPr>
          <p:nvPr>
            <p:ph type="sldNum" sz="quarter" idx="4294967295"/>
          </p:nvPr>
        </p:nvSpPr>
        <p:spPr>
          <a:xfrm>
            <a:off x="11812588" y="6397625"/>
            <a:ext cx="379412" cy="320675"/>
          </a:xfrm>
          <a:prstGeom prst="rect">
            <a:avLst/>
          </a:prstGeom>
        </p:spPr>
        <p:txBody>
          <a:bodyPr vert="horz" lIns="0" tIns="0" rIns="0" bIns="0" rtlCol="0" anchor="t" anchorCtr="0"/>
          <a:lstStyle>
            <a:defPPr>
              <a:defRPr lang="en-US"/>
            </a:defPPr>
            <a:lvl1pPr marL="0" algn="r" defTabSz="914400" rtl="0" eaLnBrk="1" latinLnBrk="0" hangingPunct="1">
              <a:defRPr sz="900" b="0" i="0" kern="1200">
                <a:solidFill>
                  <a:srgbClr val="00205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14BF2E0-EE3B-6A4E-9FB9-82DE86E1F02F}" type="slidenum">
              <a:rPr lang="en-US" smtClean="0"/>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900" b="0" i="0" u="none" strike="noStrike" kern="0" cap="none" spc="0" normalizeH="0" baseline="0" noProof="0">
              <a:ln>
                <a:noFill/>
              </a:ln>
              <a:solidFill>
                <a:srgbClr val="00205C"/>
              </a:solidFill>
              <a:effectLst/>
              <a:uLnTx/>
              <a:uFillTx/>
              <a:latin typeface="Calibri" panose="020F0502020204030204"/>
              <a:ea typeface="+mn-ea"/>
              <a:cs typeface="Arial"/>
              <a:sym typeface="Arial"/>
            </a:endParaRPr>
          </a:p>
        </p:txBody>
      </p:sp>
      <p:sp>
        <p:nvSpPr>
          <p:cNvPr id="3" name="Footer Placeholder 2">
            <a:extLst>
              <a:ext uri="{FF2B5EF4-FFF2-40B4-BE49-F238E27FC236}">
                <a16:creationId xmlns:a16="http://schemas.microsoft.com/office/drawing/2014/main" id="{7D511ACE-09BB-2DCC-9804-06C20091B23F}"/>
              </a:ext>
            </a:extLst>
          </p:cNvPr>
          <p:cNvSpPr>
            <a:spLocks noGrp="1"/>
          </p:cNvSpPr>
          <p:nvPr>
            <p:ph type="ftr" sz="quarter" idx="4294967295"/>
          </p:nvPr>
        </p:nvSpPr>
        <p:spPr>
          <a:xfrm>
            <a:off x="9448800" y="6356350"/>
            <a:ext cx="2743200" cy="365125"/>
          </a:xfrm>
        </p:spPr>
        <p:txBody>
          <a:bodyPr/>
          <a:lstStyle/>
          <a:p>
            <a:r>
              <a:rPr lang="en-US"/>
              <a:t>EPI managers meeting June 2024</a:t>
            </a:r>
          </a:p>
        </p:txBody>
      </p:sp>
      <p:sp>
        <p:nvSpPr>
          <p:cNvPr id="84" name="Footer Placeholder 3">
            <a:extLst>
              <a:ext uri="{FF2B5EF4-FFF2-40B4-BE49-F238E27FC236}">
                <a16:creationId xmlns:a16="http://schemas.microsoft.com/office/drawing/2014/main" id="{965B26D2-7F3B-9002-CBF5-AC57AED35F20}"/>
              </a:ext>
            </a:extLst>
          </p:cNvPr>
          <p:cNvSpPr txBox="1">
            <a:spLocks/>
          </p:cNvSpPr>
          <p:nvPr/>
        </p:nvSpPr>
        <p:spPr bwMode="invGray">
          <a:xfrm>
            <a:off x="479999" y="6580588"/>
            <a:ext cx="3225226" cy="180000"/>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tx1"/>
                </a:solidFill>
                <a:latin typeface="+mn-lt"/>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800" b="0" i="0" u="none" strike="noStrike" kern="0" cap="none" spc="0" normalizeH="0" baseline="0" noProof="0">
                <a:ln>
                  <a:noFill/>
                </a:ln>
                <a:solidFill>
                  <a:prstClr val="black"/>
                </a:solidFill>
                <a:effectLst/>
                <a:uLnTx/>
                <a:uFillTx/>
                <a:latin typeface="Arial"/>
                <a:ea typeface="+mn-ea"/>
                <a:cs typeface="Times New Roman" panose="02020603050405020304" pitchFamily="18" charset="0"/>
                <a:sym typeface="Arial"/>
              </a:rPr>
              <a:t>Joint Gavi &amp; Global Fund - Malaria Vaccine collaboration</a:t>
            </a:r>
            <a:endParaRPr kumimoji="0" lang="en-GB" sz="800" b="0" i="0" u="none" strike="noStrike" kern="0" cap="none" spc="0" normalizeH="0" baseline="0" noProof="0">
              <a:ln>
                <a:noFill/>
              </a:ln>
              <a:solidFill>
                <a:prstClr val="black"/>
              </a:solidFill>
              <a:effectLst/>
              <a:uLnTx/>
              <a:uFillTx/>
              <a:latin typeface="Arial"/>
              <a:ea typeface="+mn-ea"/>
              <a:cs typeface="Times New Roman" panose="02020603050405020304" pitchFamily="18" charset="0"/>
              <a:sym typeface="Arial"/>
            </a:endParaRPr>
          </a:p>
        </p:txBody>
      </p:sp>
      <p:sp>
        <p:nvSpPr>
          <p:cNvPr id="85" name="Rectangle 84">
            <a:extLst>
              <a:ext uri="{FF2B5EF4-FFF2-40B4-BE49-F238E27FC236}">
                <a16:creationId xmlns:a16="http://schemas.microsoft.com/office/drawing/2014/main" id="{6511C0B3-A2AD-551E-9B08-B1B15C84D8C4}"/>
              </a:ext>
            </a:extLst>
          </p:cNvPr>
          <p:cNvSpPr/>
          <p:nvPr/>
        </p:nvSpPr>
        <p:spPr bwMode="auto">
          <a:xfrm>
            <a:off x="1738645" y="1402325"/>
            <a:ext cx="9245794" cy="692497"/>
          </a:xfrm>
          <a:prstGeom prst="rect">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1042988" rtl="0" eaLnBrk="1" fontAlgn="base" latinLnBrk="0" hangingPunct="1">
              <a:lnSpc>
                <a:spcPct val="100000"/>
              </a:lnSpc>
              <a:spcBef>
                <a:spcPct val="50000"/>
              </a:spcBef>
              <a:spcAft>
                <a:spcPct val="0"/>
              </a:spcAft>
              <a:buClrTx/>
              <a:buSzTx/>
              <a:buFontTx/>
              <a:buNone/>
              <a:tabLst/>
              <a:defRPr/>
            </a:pPr>
            <a:endParaRPr kumimoji="0" lang="en-US" sz="3900" b="1" i="0" u="none" strike="noStrike" kern="1200" cap="none" spc="0" normalizeH="0" baseline="0" noProof="0">
              <a:ln>
                <a:noFill/>
              </a:ln>
              <a:solidFill>
                <a:srgbClr val="000066"/>
              </a:solidFill>
              <a:effectLst/>
              <a:uLnTx/>
              <a:uFillTx/>
              <a:latin typeface="Arial" charset="0"/>
              <a:ea typeface="+mn-ea"/>
              <a:cs typeface="Arial" charset="0"/>
              <a:sym typeface="Arial"/>
            </a:endParaRPr>
          </a:p>
        </p:txBody>
      </p:sp>
      <p:sp>
        <p:nvSpPr>
          <p:cNvPr id="86" name="Rectangle 85">
            <a:extLst>
              <a:ext uri="{FF2B5EF4-FFF2-40B4-BE49-F238E27FC236}">
                <a16:creationId xmlns:a16="http://schemas.microsoft.com/office/drawing/2014/main" id="{142AD132-0763-61EA-60BB-3E693ED1D784}"/>
              </a:ext>
            </a:extLst>
          </p:cNvPr>
          <p:cNvSpPr/>
          <p:nvPr/>
        </p:nvSpPr>
        <p:spPr bwMode="auto">
          <a:xfrm>
            <a:off x="1811215" y="995066"/>
            <a:ext cx="9144000" cy="692497"/>
          </a:xfrm>
          <a:prstGeom prst="rect">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1042988" rtl="0" eaLnBrk="1" fontAlgn="base" latinLnBrk="0" hangingPunct="1">
              <a:lnSpc>
                <a:spcPct val="100000"/>
              </a:lnSpc>
              <a:spcBef>
                <a:spcPct val="50000"/>
              </a:spcBef>
              <a:spcAft>
                <a:spcPct val="0"/>
              </a:spcAft>
              <a:buClrTx/>
              <a:buSzTx/>
              <a:buFontTx/>
              <a:buNone/>
              <a:tabLst/>
              <a:defRPr/>
            </a:pPr>
            <a:endParaRPr kumimoji="0" lang="en-US" sz="3900" b="1" i="0" u="none" strike="noStrike" kern="1200" cap="none" spc="0" normalizeH="0" baseline="0" noProof="0">
              <a:ln>
                <a:noFill/>
              </a:ln>
              <a:solidFill>
                <a:srgbClr val="000066"/>
              </a:solidFill>
              <a:effectLst/>
              <a:uLnTx/>
              <a:uFillTx/>
              <a:latin typeface="Arial" charset="0"/>
              <a:ea typeface="+mn-ea"/>
              <a:cs typeface="Arial" charset="0"/>
              <a:sym typeface="Arial"/>
            </a:endParaRPr>
          </a:p>
        </p:txBody>
      </p:sp>
      <p:sp>
        <p:nvSpPr>
          <p:cNvPr id="88" name="TextBox 87">
            <a:extLst>
              <a:ext uri="{FF2B5EF4-FFF2-40B4-BE49-F238E27FC236}">
                <a16:creationId xmlns:a16="http://schemas.microsoft.com/office/drawing/2014/main" id="{D1E6CDD8-72AB-2A80-7147-1DC3126713A6}"/>
              </a:ext>
            </a:extLst>
          </p:cNvPr>
          <p:cNvSpPr txBox="1"/>
          <p:nvPr/>
        </p:nvSpPr>
        <p:spPr>
          <a:xfrm>
            <a:off x="6381508" y="6507352"/>
            <a:ext cx="698263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a:ea typeface="+mn-ea"/>
                <a:cs typeface="Arial"/>
                <a:sym typeface="Arial"/>
              </a:rPr>
              <a:t>Source: Adapted from the WHO 2YL guide (Annex 4); </a:t>
            </a:r>
            <a:r>
              <a:rPr kumimoji="0" lang="en-GB" sz="1400" b="0" i="1" u="none" strike="noStrike" kern="1200" cap="none" spc="0" normalizeH="0" baseline="0" noProof="0" dirty="0" err="1">
                <a:ln>
                  <a:noFill/>
                </a:ln>
                <a:solidFill>
                  <a:prstClr val="black"/>
                </a:solidFill>
                <a:effectLst/>
                <a:uLnTx/>
                <a:uFillTx/>
                <a:latin typeface="Arial"/>
                <a:ea typeface="+mn-ea"/>
                <a:cs typeface="Arial"/>
                <a:sym typeface="Arial"/>
              </a:rPr>
              <a:t>HepB</a:t>
            </a:r>
            <a:endParaRPr kumimoji="0" lang="en-US" sz="1400" b="0" i="1"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89" name="Arrow: Pentagon 88">
            <a:extLst>
              <a:ext uri="{FF2B5EF4-FFF2-40B4-BE49-F238E27FC236}">
                <a16:creationId xmlns:a16="http://schemas.microsoft.com/office/drawing/2014/main" id="{DB09A4EF-B903-88F2-2926-BD6A97F14A25}"/>
              </a:ext>
            </a:extLst>
          </p:cNvPr>
          <p:cNvSpPr/>
          <p:nvPr/>
        </p:nvSpPr>
        <p:spPr>
          <a:xfrm>
            <a:off x="9402862" y="1305982"/>
            <a:ext cx="2016000" cy="320040"/>
          </a:xfrm>
          <a:prstGeom prst="homePlate">
            <a:avLst/>
          </a:prstGeom>
          <a:solidFill>
            <a:srgbClr val="B9D9D6"/>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90" name="Rectangle: Rounded Corners 89">
            <a:extLst>
              <a:ext uri="{FF2B5EF4-FFF2-40B4-BE49-F238E27FC236}">
                <a16:creationId xmlns:a16="http://schemas.microsoft.com/office/drawing/2014/main" id="{CCF5C389-6114-33B6-46A4-02E869931315}"/>
              </a:ext>
            </a:extLst>
          </p:cNvPr>
          <p:cNvSpPr/>
          <p:nvPr/>
        </p:nvSpPr>
        <p:spPr>
          <a:xfrm>
            <a:off x="10012906" y="1305983"/>
            <a:ext cx="457199" cy="320040"/>
          </a:xfrm>
          <a:prstGeom prst="roundRect">
            <a:avLst/>
          </a:prstGeom>
          <a:solidFill>
            <a:srgbClr val="38A7AA"/>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Arial"/>
                <a:ea typeface="+mn-ea"/>
                <a:cs typeface="Arial"/>
                <a:sym typeface="Arial"/>
              </a:rPr>
              <a:t>MenA</a:t>
            </a:r>
            <a:endParaRPr kumimoji="0" lang="en-US" sz="12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91" name="Arrow: Pentagon 90">
            <a:extLst>
              <a:ext uri="{FF2B5EF4-FFF2-40B4-BE49-F238E27FC236}">
                <a16:creationId xmlns:a16="http://schemas.microsoft.com/office/drawing/2014/main" id="{69F5C53B-7EF0-F689-F838-94345449FE12}"/>
              </a:ext>
            </a:extLst>
          </p:cNvPr>
          <p:cNvSpPr/>
          <p:nvPr/>
        </p:nvSpPr>
        <p:spPr>
          <a:xfrm>
            <a:off x="7314698" y="1647288"/>
            <a:ext cx="4068000" cy="320040"/>
          </a:xfrm>
          <a:prstGeom prst="homePlate">
            <a:avLst/>
          </a:prstGeom>
          <a:solidFill>
            <a:srgbClr val="FABC9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92" name="Rectangle: Rounded Corners 91">
            <a:extLst>
              <a:ext uri="{FF2B5EF4-FFF2-40B4-BE49-F238E27FC236}">
                <a16:creationId xmlns:a16="http://schemas.microsoft.com/office/drawing/2014/main" id="{C964432A-9167-5BF0-6C83-E52721FB02D3}"/>
              </a:ext>
            </a:extLst>
          </p:cNvPr>
          <p:cNvSpPr/>
          <p:nvPr/>
        </p:nvSpPr>
        <p:spPr>
          <a:xfrm>
            <a:off x="6819842" y="1647289"/>
            <a:ext cx="457199" cy="320040"/>
          </a:xfrm>
          <a:prstGeom prst="roundRect">
            <a:avLst/>
          </a:prstGeom>
          <a:solidFill>
            <a:srgbClr val="ED6D2D"/>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MCV1</a:t>
            </a:r>
          </a:p>
        </p:txBody>
      </p:sp>
      <p:sp>
        <p:nvSpPr>
          <p:cNvPr id="93" name="Arrow: Pentagon 92">
            <a:extLst>
              <a:ext uri="{FF2B5EF4-FFF2-40B4-BE49-F238E27FC236}">
                <a16:creationId xmlns:a16="http://schemas.microsoft.com/office/drawing/2014/main" id="{4EC11A10-B950-A021-9773-B139A755B8B1}"/>
              </a:ext>
            </a:extLst>
          </p:cNvPr>
          <p:cNvSpPr/>
          <p:nvPr/>
        </p:nvSpPr>
        <p:spPr>
          <a:xfrm>
            <a:off x="3946863" y="2694654"/>
            <a:ext cx="7344000" cy="320040"/>
          </a:xfrm>
          <a:prstGeom prst="homePlate">
            <a:avLst/>
          </a:prstGeom>
          <a:solidFill>
            <a:srgbClr val="FFE6A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94" name="Rectangle: Rounded Corners 93">
            <a:extLst>
              <a:ext uri="{FF2B5EF4-FFF2-40B4-BE49-F238E27FC236}">
                <a16:creationId xmlns:a16="http://schemas.microsoft.com/office/drawing/2014/main" id="{E2F1B592-D8F7-4999-31D7-7582018CFE47}"/>
              </a:ext>
            </a:extLst>
          </p:cNvPr>
          <p:cNvSpPr/>
          <p:nvPr/>
        </p:nvSpPr>
        <p:spPr>
          <a:xfrm>
            <a:off x="3698013" y="2653303"/>
            <a:ext cx="521208" cy="320040"/>
          </a:xfrm>
          <a:prstGeom prst="roundRect">
            <a:avLst/>
          </a:prstGeom>
          <a:solidFill>
            <a:srgbClr val="FDC427"/>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IPV1</a:t>
            </a:r>
          </a:p>
        </p:txBody>
      </p:sp>
      <p:sp>
        <p:nvSpPr>
          <p:cNvPr id="95" name="Arrow: Pentagon 94">
            <a:extLst>
              <a:ext uri="{FF2B5EF4-FFF2-40B4-BE49-F238E27FC236}">
                <a16:creationId xmlns:a16="http://schemas.microsoft.com/office/drawing/2014/main" id="{4B98901D-D70F-BFE5-417E-5D2D1BF8B690}"/>
              </a:ext>
            </a:extLst>
          </p:cNvPr>
          <p:cNvSpPr/>
          <p:nvPr/>
        </p:nvSpPr>
        <p:spPr>
          <a:xfrm>
            <a:off x="4330728" y="2320172"/>
            <a:ext cx="7020000" cy="350538"/>
          </a:xfrm>
          <a:prstGeom prst="homePlate">
            <a:avLst/>
          </a:prstGeom>
          <a:solidFill>
            <a:srgbClr val="A3B3C1"/>
          </a:solidFill>
          <a:ln w="57150" cap="flat" cmpd="sng" algn="ctr">
            <a:solidFill>
              <a:srgbClr val="FF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96" name="Rectangle: Rounded Corners 95">
            <a:extLst>
              <a:ext uri="{FF2B5EF4-FFF2-40B4-BE49-F238E27FC236}">
                <a16:creationId xmlns:a16="http://schemas.microsoft.com/office/drawing/2014/main" id="{3B1D53FE-A06B-9C8C-BE1F-71AA53B81F16}"/>
              </a:ext>
            </a:extLst>
          </p:cNvPr>
          <p:cNvSpPr/>
          <p:nvPr/>
        </p:nvSpPr>
        <p:spPr>
          <a:xfrm>
            <a:off x="4487310" y="2339970"/>
            <a:ext cx="457199" cy="320040"/>
          </a:xfrm>
          <a:prstGeom prst="roundRect">
            <a:avLst/>
          </a:prstGeom>
          <a:solidFill>
            <a:srgbClr val="09164D"/>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MV1</a:t>
            </a:r>
          </a:p>
        </p:txBody>
      </p:sp>
      <p:sp>
        <p:nvSpPr>
          <p:cNvPr id="97" name="Arrow: Pentagon 96">
            <a:extLst>
              <a:ext uri="{FF2B5EF4-FFF2-40B4-BE49-F238E27FC236}">
                <a16:creationId xmlns:a16="http://schemas.microsoft.com/office/drawing/2014/main" id="{29E6E7A9-F8AD-E9EA-21D4-B547331B4B1D}"/>
              </a:ext>
            </a:extLst>
          </p:cNvPr>
          <p:cNvSpPr/>
          <p:nvPr/>
        </p:nvSpPr>
        <p:spPr>
          <a:xfrm>
            <a:off x="7314698" y="1994937"/>
            <a:ext cx="4068000" cy="320040"/>
          </a:xfrm>
          <a:prstGeom prst="homePlate">
            <a:avLst/>
          </a:prstGeom>
          <a:solidFill>
            <a:srgbClr val="B6D4C2"/>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98" name="Rectangle: Rounded Corners 97">
            <a:extLst>
              <a:ext uri="{FF2B5EF4-FFF2-40B4-BE49-F238E27FC236}">
                <a16:creationId xmlns:a16="http://schemas.microsoft.com/office/drawing/2014/main" id="{8A6C4E77-AB68-01BD-8C20-DE210419EE94}"/>
              </a:ext>
            </a:extLst>
          </p:cNvPr>
          <p:cNvSpPr/>
          <p:nvPr/>
        </p:nvSpPr>
        <p:spPr>
          <a:xfrm>
            <a:off x="6819842" y="1994938"/>
            <a:ext cx="457199" cy="320040"/>
          </a:xfrm>
          <a:prstGeom prst="roundRect">
            <a:avLst/>
          </a:prstGeom>
          <a:solidFill>
            <a:srgbClr val="599772"/>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TCV</a:t>
            </a:r>
          </a:p>
        </p:txBody>
      </p:sp>
      <p:sp>
        <p:nvSpPr>
          <p:cNvPr id="99" name="Rectangle 98">
            <a:extLst>
              <a:ext uri="{FF2B5EF4-FFF2-40B4-BE49-F238E27FC236}">
                <a16:creationId xmlns:a16="http://schemas.microsoft.com/office/drawing/2014/main" id="{A4FC48E9-88C5-BD7B-C988-E0755C36DB95}"/>
              </a:ext>
            </a:extLst>
          </p:cNvPr>
          <p:cNvSpPr/>
          <p:nvPr/>
        </p:nvSpPr>
        <p:spPr>
          <a:xfrm>
            <a:off x="2511465" y="3022684"/>
            <a:ext cx="8208000" cy="320040"/>
          </a:xfrm>
          <a:prstGeom prst="rect">
            <a:avLst/>
          </a:prstGeom>
          <a:solidFill>
            <a:srgbClr val="F7ABC8"/>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00" name="Rectangle: Rounded Corners 99">
            <a:extLst>
              <a:ext uri="{FF2B5EF4-FFF2-40B4-BE49-F238E27FC236}">
                <a16:creationId xmlns:a16="http://schemas.microsoft.com/office/drawing/2014/main" id="{799592BD-66B5-2234-F831-2E605D734F57}"/>
              </a:ext>
            </a:extLst>
          </p:cNvPr>
          <p:cNvSpPr/>
          <p:nvPr/>
        </p:nvSpPr>
        <p:spPr>
          <a:xfrm>
            <a:off x="2139324" y="3022685"/>
            <a:ext cx="521208" cy="320040"/>
          </a:xfrm>
          <a:prstGeom prst="roundRect">
            <a:avLst/>
          </a:prstGeom>
          <a:solidFill>
            <a:srgbClr val="E82583"/>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RV1</a:t>
            </a:r>
          </a:p>
        </p:txBody>
      </p:sp>
      <p:sp>
        <p:nvSpPr>
          <p:cNvPr id="101" name="Arrow: Pentagon 100">
            <a:extLst>
              <a:ext uri="{FF2B5EF4-FFF2-40B4-BE49-F238E27FC236}">
                <a16:creationId xmlns:a16="http://schemas.microsoft.com/office/drawing/2014/main" id="{63F74E9B-8B0D-17FE-F663-7EC2BCD1C29B}"/>
              </a:ext>
            </a:extLst>
          </p:cNvPr>
          <p:cNvSpPr/>
          <p:nvPr/>
        </p:nvSpPr>
        <p:spPr>
          <a:xfrm>
            <a:off x="2500832" y="3360920"/>
            <a:ext cx="8820000" cy="320040"/>
          </a:xfrm>
          <a:prstGeom prst="homePlate">
            <a:avLst/>
          </a:prstGeom>
          <a:solidFill>
            <a:srgbClr val="C6DDA3"/>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02" name="Rectangle: Rounded Corners 101">
            <a:extLst>
              <a:ext uri="{FF2B5EF4-FFF2-40B4-BE49-F238E27FC236}">
                <a16:creationId xmlns:a16="http://schemas.microsoft.com/office/drawing/2014/main" id="{0C7C86FD-5C3F-DD67-0AAE-B0938DF48DEF}"/>
              </a:ext>
            </a:extLst>
          </p:cNvPr>
          <p:cNvSpPr/>
          <p:nvPr/>
        </p:nvSpPr>
        <p:spPr>
          <a:xfrm>
            <a:off x="2139324" y="3360921"/>
            <a:ext cx="521208" cy="320040"/>
          </a:xfrm>
          <a:prstGeom prst="roundRect">
            <a:avLst/>
          </a:prstGeom>
          <a:solidFill>
            <a:srgbClr val="6DB13D"/>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DTP1</a:t>
            </a:r>
          </a:p>
        </p:txBody>
      </p:sp>
      <p:sp>
        <p:nvSpPr>
          <p:cNvPr id="103" name="Arrow: Pentagon 102">
            <a:extLst>
              <a:ext uri="{FF2B5EF4-FFF2-40B4-BE49-F238E27FC236}">
                <a16:creationId xmlns:a16="http://schemas.microsoft.com/office/drawing/2014/main" id="{CA24A489-A0D6-3520-4A87-0DA1D14DCA38}"/>
              </a:ext>
            </a:extLst>
          </p:cNvPr>
          <p:cNvSpPr/>
          <p:nvPr/>
        </p:nvSpPr>
        <p:spPr>
          <a:xfrm>
            <a:off x="2500832" y="3702756"/>
            <a:ext cx="8820000" cy="320040"/>
          </a:xfrm>
          <a:prstGeom prst="homePlate">
            <a:avLst/>
          </a:prstGeom>
          <a:solidFill>
            <a:srgbClr val="A9B0CB"/>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04" name="Rectangle: Rounded Corners 103">
            <a:extLst>
              <a:ext uri="{FF2B5EF4-FFF2-40B4-BE49-F238E27FC236}">
                <a16:creationId xmlns:a16="http://schemas.microsoft.com/office/drawing/2014/main" id="{A5B823AA-5543-DFF9-3C10-E8E3F6F9A3D6}"/>
              </a:ext>
            </a:extLst>
          </p:cNvPr>
          <p:cNvSpPr/>
          <p:nvPr/>
        </p:nvSpPr>
        <p:spPr>
          <a:xfrm>
            <a:off x="2139324" y="3702757"/>
            <a:ext cx="521208" cy="320040"/>
          </a:xfrm>
          <a:prstGeom prst="roundRect">
            <a:avLst/>
          </a:prstGeom>
          <a:solidFill>
            <a:srgbClr val="5075AC"/>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PCV1</a:t>
            </a:r>
          </a:p>
        </p:txBody>
      </p:sp>
      <p:sp>
        <p:nvSpPr>
          <p:cNvPr id="105" name="Arrow: Pentagon 104">
            <a:extLst>
              <a:ext uri="{FF2B5EF4-FFF2-40B4-BE49-F238E27FC236}">
                <a16:creationId xmlns:a16="http://schemas.microsoft.com/office/drawing/2014/main" id="{C2B72DAE-D5D2-89A1-6E97-4885F34961C9}"/>
              </a:ext>
            </a:extLst>
          </p:cNvPr>
          <p:cNvSpPr/>
          <p:nvPr/>
        </p:nvSpPr>
        <p:spPr>
          <a:xfrm>
            <a:off x="1765141" y="4400968"/>
            <a:ext cx="9540000" cy="320040"/>
          </a:xfrm>
          <a:prstGeom prst="homePlate">
            <a:avLst/>
          </a:prstGeom>
          <a:solidFill>
            <a:srgbClr val="F8AC8B"/>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06" name="Rectangle: Rounded Corners 105">
            <a:extLst>
              <a:ext uri="{FF2B5EF4-FFF2-40B4-BE49-F238E27FC236}">
                <a16:creationId xmlns:a16="http://schemas.microsoft.com/office/drawing/2014/main" id="{C282EF8B-916D-4B5C-0757-1F441DF558AC}"/>
              </a:ext>
            </a:extLst>
          </p:cNvPr>
          <p:cNvSpPr/>
          <p:nvPr/>
        </p:nvSpPr>
        <p:spPr>
          <a:xfrm>
            <a:off x="1403635" y="4390336"/>
            <a:ext cx="457199" cy="320040"/>
          </a:xfrm>
          <a:prstGeom prst="roundRect">
            <a:avLst/>
          </a:prstGeom>
          <a:solidFill>
            <a:srgbClr val="E7452C"/>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BCG</a:t>
            </a:r>
          </a:p>
        </p:txBody>
      </p:sp>
      <p:sp>
        <p:nvSpPr>
          <p:cNvPr id="107" name="Rectangle 106">
            <a:extLst>
              <a:ext uri="{FF2B5EF4-FFF2-40B4-BE49-F238E27FC236}">
                <a16:creationId xmlns:a16="http://schemas.microsoft.com/office/drawing/2014/main" id="{90D4DF3B-E630-87BC-6394-7791D7DD9EA0}"/>
              </a:ext>
            </a:extLst>
          </p:cNvPr>
          <p:cNvSpPr/>
          <p:nvPr/>
        </p:nvSpPr>
        <p:spPr>
          <a:xfrm>
            <a:off x="1765141" y="4757876"/>
            <a:ext cx="274320" cy="320040"/>
          </a:xfrm>
          <a:prstGeom prst="rect">
            <a:avLst/>
          </a:prstGeom>
          <a:solidFill>
            <a:srgbClr val="AD94BE"/>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08" name="Rectangle: Rounded Corners 107">
            <a:extLst>
              <a:ext uri="{FF2B5EF4-FFF2-40B4-BE49-F238E27FC236}">
                <a16:creationId xmlns:a16="http://schemas.microsoft.com/office/drawing/2014/main" id="{B17557CB-3D67-78F5-680D-B11DAB03AAE1}"/>
              </a:ext>
            </a:extLst>
          </p:cNvPr>
          <p:cNvSpPr/>
          <p:nvPr/>
        </p:nvSpPr>
        <p:spPr>
          <a:xfrm>
            <a:off x="1403635" y="4757877"/>
            <a:ext cx="457199" cy="320040"/>
          </a:xfrm>
          <a:prstGeom prst="roundRect">
            <a:avLst/>
          </a:prstGeom>
          <a:solidFill>
            <a:srgbClr val="532975"/>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Arial"/>
                <a:ea typeface="+mn-ea"/>
                <a:cs typeface="Arial"/>
                <a:sym typeface="Arial"/>
              </a:rPr>
              <a:t>HepB</a:t>
            </a: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 BD</a:t>
            </a:r>
          </a:p>
        </p:txBody>
      </p:sp>
      <p:sp>
        <p:nvSpPr>
          <p:cNvPr id="109" name="Rectangle: Rounded Corners 108">
            <a:extLst>
              <a:ext uri="{FF2B5EF4-FFF2-40B4-BE49-F238E27FC236}">
                <a16:creationId xmlns:a16="http://schemas.microsoft.com/office/drawing/2014/main" id="{908207FF-43A8-98A2-59EC-0B37324CB615}"/>
              </a:ext>
            </a:extLst>
          </p:cNvPr>
          <p:cNvSpPr/>
          <p:nvPr/>
        </p:nvSpPr>
        <p:spPr>
          <a:xfrm>
            <a:off x="10012906" y="1648251"/>
            <a:ext cx="457199" cy="320040"/>
          </a:xfrm>
          <a:prstGeom prst="roundRect">
            <a:avLst/>
          </a:prstGeom>
          <a:solidFill>
            <a:srgbClr val="ED6D2D"/>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MCV2</a:t>
            </a:r>
          </a:p>
        </p:txBody>
      </p:sp>
      <p:sp>
        <p:nvSpPr>
          <p:cNvPr id="110" name="Rectangle: Rounded Corners 109">
            <a:extLst>
              <a:ext uri="{FF2B5EF4-FFF2-40B4-BE49-F238E27FC236}">
                <a16:creationId xmlns:a16="http://schemas.microsoft.com/office/drawing/2014/main" id="{031A16FB-0A93-6A39-59D9-2E2E6CC2DA34}"/>
              </a:ext>
            </a:extLst>
          </p:cNvPr>
          <p:cNvSpPr/>
          <p:nvPr/>
        </p:nvSpPr>
        <p:spPr>
          <a:xfrm>
            <a:off x="5330905" y="2336797"/>
            <a:ext cx="457199" cy="320040"/>
          </a:xfrm>
          <a:prstGeom prst="roundRect">
            <a:avLst/>
          </a:prstGeom>
          <a:solidFill>
            <a:srgbClr val="09164D"/>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MV2</a:t>
            </a:r>
          </a:p>
        </p:txBody>
      </p:sp>
      <p:sp>
        <p:nvSpPr>
          <p:cNvPr id="111" name="Rectangle: Rounded Corners 110">
            <a:extLst>
              <a:ext uri="{FF2B5EF4-FFF2-40B4-BE49-F238E27FC236}">
                <a16:creationId xmlns:a16="http://schemas.microsoft.com/office/drawing/2014/main" id="{15E87718-EC0A-30CC-53A3-8853FB678BBF}"/>
              </a:ext>
            </a:extLst>
          </p:cNvPr>
          <p:cNvSpPr/>
          <p:nvPr/>
        </p:nvSpPr>
        <p:spPr>
          <a:xfrm>
            <a:off x="6104501" y="2339854"/>
            <a:ext cx="457199" cy="320040"/>
          </a:xfrm>
          <a:prstGeom prst="roundRect">
            <a:avLst/>
          </a:prstGeom>
          <a:solidFill>
            <a:srgbClr val="09164D"/>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MV3</a:t>
            </a:r>
          </a:p>
        </p:txBody>
      </p:sp>
      <p:sp>
        <p:nvSpPr>
          <p:cNvPr id="112" name="Rectangle: Rounded Corners 111">
            <a:extLst>
              <a:ext uri="{FF2B5EF4-FFF2-40B4-BE49-F238E27FC236}">
                <a16:creationId xmlns:a16="http://schemas.microsoft.com/office/drawing/2014/main" id="{CA6F6450-97B0-8601-E7BC-A43BA9125319}"/>
              </a:ext>
            </a:extLst>
          </p:cNvPr>
          <p:cNvSpPr/>
          <p:nvPr/>
        </p:nvSpPr>
        <p:spPr>
          <a:xfrm>
            <a:off x="9983087" y="2329920"/>
            <a:ext cx="457199" cy="320040"/>
          </a:xfrm>
          <a:prstGeom prst="roundRect">
            <a:avLst/>
          </a:prstGeom>
          <a:solidFill>
            <a:srgbClr val="09164D"/>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MV4</a:t>
            </a:r>
          </a:p>
        </p:txBody>
      </p:sp>
      <p:sp>
        <p:nvSpPr>
          <p:cNvPr id="113" name="Rectangle: Rounded Corners 112">
            <a:extLst>
              <a:ext uri="{FF2B5EF4-FFF2-40B4-BE49-F238E27FC236}">
                <a16:creationId xmlns:a16="http://schemas.microsoft.com/office/drawing/2014/main" id="{1C9396D4-0210-F752-EE30-90DEC58DCA86}"/>
              </a:ext>
            </a:extLst>
          </p:cNvPr>
          <p:cNvSpPr/>
          <p:nvPr/>
        </p:nvSpPr>
        <p:spPr>
          <a:xfrm>
            <a:off x="6857942" y="2675604"/>
            <a:ext cx="457199" cy="320040"/>
          </a:xfrm>
          <a:prstGeom prst="roundRect">
            <a:avLst/>
          </a:prstGeom>
          <a:solidFill>
            <a:srgbClr val="FDC427"/>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IPV2</a:t>
            </a:r>
          </a:p>
        </p:txBody>
      </p:sp>
      <p:sp>
        <p:nvSpPr>
          <p:cNvPr id="114" name="Rectangle: Rounded Corners 113">
            <a:extLst>
              <a:ext uri="{FF2B5EF4-FFF2-40B4-BE49-F238E27FC236}">
                <a16:creationId xmlns:a16="http://schemas.microsoft.com/office/drawing/2014/main" id="{1823F3C4-D303-E3B4-3F38-463C4BC2E51E}"/>
              </a:ext>
            </a:extLst>
          </p:cNvPr>
          <p:cNvSpPr/>
          <p:nvPr/>
        </p:nvSpPr>
        <p:spPr>
          <a:xfrm>
            <a:off x="2917007" y="3004581"/>
            <a:ext cx="521208" cy="320040"/>
          </a:xfrm>
          <a:prstGeom prst="roundRect">
            <a:avLst/>
          </a:prstGeom>
          <a:solidFill>
            <a:srgbClr val="E82583"/>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RV2</a:t>
            </a:r>
          </a:p>
        </p:txBody>
      </p:sp>
      <p:sp>
        <p:nvSpPr>
          <p:cNvPr id="115" name="Rectangle: Rounded Corners 114">
            <a:extLst>
              <a:ext uri="{FF2B5EF4-FFF2-40B4-BE49-F238E27FC236}">
                <a16:creationId xmlns:a16="http://schemas.microsoft.com/office/drawing/2014/main" id="{C5541972-5DBB-51A8-504B-8C161C9F3464}"/>
              </a:ext>
            </a:extLst>
          </p:cNvPr>
          <p:cNvSpPr/>
          <p:nvPr/>
        </p:nvSpPr>
        <p:spPr>
          <a:xfrm>
            <a:off x="3698013" y="3019267"/>
            <a:ext cx="521208" cy="320040"/>
          </a:xfrm>
          <a:prstGeom prst="roundRect">
            <a:avLst/>
          </a:prstGeom>
          <a:solidFill>
            <a:srgbClr val="E82583"/>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RV3</a:t>
            </a:r>
          </a:p>
        </p:txBody>
      </p:sp>
      <p:sp>
        <p:nvSpPr>
          <p:cNvPr id="116" name="Rectangle: Rounded Corners 115">
            <a:extLst>
              <a:ext uri="{FF2B5EF4-FFF2-40B4-BE49-F238E27FC236}">
                <a16:creationId xmlns:a16="http://schemas.microsoft.com/office/drawing/2014/main" id="{62108C3B-AFDE-6D20-03F9-41D5D127600A}"/>
              </a:ext>
            </a:extLst>
          </p:cNvPr>
          <p:cNvSpPr/>
          <p:nvPr/>
        </p:nvSpPr>
        <p:spPr>
          <a:xfrm>
            <a:off x="2925607" y="3360310"/>
            <a:ext cx="521208" cy="320040"/>
          </a:xfrm>
          <a:prstGeom prst="roundRect">
            <a:avLst/>
          </a:prstGeom>
          <a:solidFill>
            <a:srgbClr val="6DB13D"/>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DTP2</a:t>
            </a:r>
          </a:p>
        </p:txBody>
      </p:sp>
      <p:sp>
        <p:nvSpPr>
          <p:cNvPr id="117" name="Rectangle: Rounded Corners 116">
            <a:extLst>
              <a:ext uri="{FF2B5EF4-FFF2-40B4-BE49-F238E27FC236}">
                <a16:creationId xmlns:a16="http://schemas.microsoft.com/office/drawing/2014/main" id="{1FF969C0-9840-4F57-B92A-F1BF305B364F}"/>
              </a:ext>
            </a:extLst>
          </p:cNvPr>
          <p:cNvSpPr/>
          <p:nvPr/>
        </p:nvSpPr>
        <p:spPr>
          <a:xfrm>
            <a:off x="3698013" y="3365434"/>
            <a:ext cx="521208" cy="320040"/>
          </a:xfrm>
          <a:prstGeom prst="roundRect">
            <a:avLst/>
          </a:prstGeom>
          <a:solidFill>
            <a:srgbClr val="6DB13D"/>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DTP3</a:t>
            </a:r>
          </a:p>
        </p:txBody>
      </p:sp>
      <p:sp>
        <p:nvSpPr>
          <p:cNvPr id="118" name="Rectangle: Rounded Corners 117">
            <a:extLst>
              <a:ext uri="{FF2B5EF4-FFF2-40B4-BE49-F238E27FC236}">
                <a16:creationId xmlns:a16="http://schemas.microsoft.com/office/drawing/2014/main" id="{2D41DE7C-C251-6C30-42A6-348E51ED176D}"/>
              </a:ext>
            </a:extLst>
          </p:cNvPr>
          <p:cNvSpPr/>
          <p:nvPr/>
        </p:nvSpPr>
        <p:spPr>
          <a:xfrm>
            <a:off x="2925607" y="3702756"/>
            <a:ext cx="521208" cy="320040"/>
          </a:xfrm>
          <a:prstGeom prst="roundRect">
            <a:avLst/>
          </a:prstGeom>
          <a:solidFill>
            <a:srgbClr val="5075AC"/>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PCV2</a:t>
            </a:r>
          </a:p>
        </p:txBody>
      </p:sp>
      <p:sp>
        <p:nvSpPr>
          <p:cNvPr id="119" name="Rectangle: Rounded Corners 118">
            <a:extLst>
              <a:ext uri="{FF2B5EF4-FFF2-40B4-BE49-F238E27FC236}">
                <a16:creationId xmlns:a16="http://schemas.microsoft.com/office/drawing/2014/main" id="{B01C7601-0624-41DA-3F20-F88765D5A437}"/>
              </a:ext>
            </a:extLst>
          </p:cNvPr>
          <p:cNvSpPr/>
          <p:nvPr/>
        </p:nvSpPr>
        <p:spPr>
          <a:xfrm>
            <a:off x="3698013" y="3709097"/>
            <a:ext cx="521208" cy="320040"/>
          </a:xfrm>
          <a:prstGeom prst="roundRect">
            <a:avLst/>
          </a:prstGeom>
          <a:solidFill>
            <a:srgbClr val="5075AC"/>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PCV3</a:t>
            </a:r>
          </a:p>
        </p:txBody>
      </p:sp>
      <p:sp>
        <p:nvSpPr>
          <p:cNvPr id="120" name="Arrow: Pentagon 119">
            <a:extLst>
              <a:ext uri="{FF2B5EF4-FFF2-40B4-BE49-F238E27FC236}">
                <a16:creationId xmlns:a16="http://schemas.microsoft.com/office/drawing/2014/main" id="{7D559F9E-136B-ABB2-93D4-56D634356814}"/>
              </a:ext>
            </a:extLst>
          </p:cNvPr>
          <p:cNvSpPr/>
          <p:nvPr/>
        </p:nvSpPr>
        <p:spPr>
          <a:xfrm>
            <a:off x="2500832" y="4046406"/>
            <a:ext cx="8820000" cy="320040"/>
          </a:xfrm>
          <a:prstGeom prst="homePlate">
            <a:avLst/>
          </a:prstGeom>
          <a:solidFill>
            <a:srgbClr val="9EBAB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21" name="Rectangle: Rounded Corners 120">
            <a:extLst>
              <a:ext uri="{FF2B5EF4-FFF2-40B4-BE49-F238E27FC236}">
                <a16:creationId xmlns:a16="http://schemas.microsoft.com/office/drawing/2014/main" id="{C869C8F0-DF98-EE69-744D-2F9138BF1BD9}"/>
              </a:ext>
            </a:extLst>
          </p:cNvPr>
          <p:cNvSpPr/>
          <p:nvPr/>
        </p:nvSpPr>
        <p:spPr>
          <a:xfrm>
            <a:off x="2139324" y="4046407"/>
            <a:ext cx="521208" cy="320040"/>
          </a:xfrm>
          <a:prstGeom prst="roundRect">
            <a:avLst/>
          </a:prstGeom>
          <a:solidFill>
            <a:srgbClr val="217369"/>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OPV1</a:t>
            </a:r>
          </a:p>
        </p:txBody>
      </p:sp>
      <p:sp>
        <p:nvSpPr>
          <p:cNvPr id="122" name="Rectangle: Rounded Corners 121">
            <a:extLst>
              <a:ext uri="{FF2B5EF4-FFF2-40B4-BE49-F238E27FC236}">
                <a16:creationId xmlns:a16="http://schemas.microsoft.com/office/drawing/2014/main" id="{70FED2F6-086C-AB74-E8C4-AF41523189E3}"/>
              </a:ext>
            </a:extLst>
          </p:cNvPr>
          <p:cNvSpPr/>
          <p:nvPr/>
        </p:nvSpPr>
        <p:spPr>
          <a:xfrm>
            <a:off x="2925607" y="4046406"/>
            <a:ext cx="521208" cy="320040"/>
          </a:xfrm>
          <a:prstGeom prst="roundRect">
            <a:avLst/>
          </a:prstGeom>
          <a:solidFill>
            <a:srgbClr val="217369"/>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OPV2</a:t>
            </a:r>
          </a:p>
        </p:txBody>
      </p:sp>
      <p:sp>
        <p:nvSpPr>
          <p:cNvPr id="123" name="Rectangle: Rounded Corners 122">
            <a:extLst>
              <a:ext uri="{FF2B5EF4-FFF2-40B4-BE49-F238E27FC236}">
                <a16:creationId xmlns:a16="http://schemas.microsoft.com/office/drawing/2014/main" id="{B3D82F29-6526-B2DE-79FE-B8561874B865}"/>
              </a:ext>
            </a:extLst>
          </p:cNvPr>
          <p:cNvSpPr/>
          <p:nvPr/>
        </p:nvSpPr>
        <p:spPr>
          <a:xfrm>
            <a:off x="3698013" y="4052747"/>
            <a:ext cx="521208" cy="320040"/>
          </a:xfrm>
          <a:prstGeom prst="roundRect">
            <a:avLst/>
          </a:prstGeom>
          <a:solidFill>
            <a:srgbClr val="217369"/>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sym typeface="Arial"/>
              </a:rPr>
              <a:t>OPV3</a:t>
            </a:r>
          </a:p>
        </p:txBody>
      </p:sp>
      <p:sp>
        <p:nvSpPr>
          <p:cNvPr id="124" name="Arrow: Pentagon 123">
            <a:extLst>
              <a:ext uri="{FF2B5EF4-FFF2-40B4-BE49-F238E27FC236}">
                <a16:creationId xmlns:a16="http://schemas.microsoft.com/office/drawing/2014/main" id="{E26525D7-C993-5CE0-0A8B-1A898B4B23C1}"/>
              </a:ext>
            </a:extLst>
          </p:cNvPr>
          <p:cNvSpPr/>
          <p:nvPr/>
        </p:nvSpPr>
        <p:spPr>
          <a:xfrm>
            <a:off x="11508720" y="1305982"/>
            <a:ext cx="274320" cy="320040"/>
          </a:xfrm>
          <a:prstGeom prst="homePlate">
            <a:avLst/>
          </a:prstGeom>
          <a:solidFill>
            <a:srgbClr val="B9D9D6"/>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25" name="Arrow: Pentagon 124">
            <a:extLst>
              <a:ext uri="{FF2B5EF4-FFF2-40B4-BE49-F238E27FC236}">
                <a16:creationId xmlns:a16="http://schemas.microsoft.com/office/drawing/2014/main" id="{F4DF84E3-2010-B6DC-C9C5-637075D07000}"/>
              </a:ext>
            </a:extLst>
          </p:cNvPr>
          <p:cNvSpPr/>
          <p:nvPr/>
        </p:nvSpPr>
        <p:spPr>
          <a:xfrm>
            <a:off x="11511918" y="1994937"/>
            <a:ext cx="274320" cy="320040"/>
          </a:xfrm>
          <a:prstGeom prst="homePlate">
            <a:avLst/>
          </a:prstGeom>
          <a:solidFill>
            <a:srgbClr val="B6D4C2"/>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26" name="Arrow: Pentagon 125">
            <a:extLst>
              <a:ext uri="{FF2B5EF4-FFF2-40B4-BE49-F238E27FC236}">
                <a16:creationId xmlns:a16="http://schemas.microsoft.com/office/drawing/2014/main" id="{C0509A68-0FC6-EB29-3DA8-D3FD2251FE66}"/>
              </a:ext>
            </a:extLst>
          </p:cNvPr>
          <p:cNvSpPr/>
          <p:nvPr/>
        </p:nvSpPr>
        <p:spPr>
          <a:xfrm>
            <a:off x="11502552" y="2329920"/>
            <a:ext cx="274320" cy="320040"/>
          </a:xfrm>
          <a:prstGeom prst="homePlate">
            <a:avLst/>
          </a:prstGeom>
          <a:solidFill>
            <a:srgbClr val="A3B3C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27" name="Arrow: Pentagon 126">
            <a:extLst>
              <a:ext uri="{FF2B5EF4-FFF2-40B4-BE49-F238E27FC236}">
                <a16:creationId xmlns:a16="http://schemas.microsoft.com/office/drawing/2014/main" id="{68D26926-27CD-7B3A-FC62-343209F510F5}"/>
              </a:ext>
            </a:extLst>
          </p:cNvPr>
          <p:cNvSpPr/>
          <p:nvPr/>
        </p:nvSpPr>
        <p:spPr>
          <a:xfrm>
            <a:off x="11502552" y="1647288"/>
            <a:ext cx="274320" cy="320040"/>
          </a:xfrm>
          <a:prstGeom prst="homePlate">
            <a:avLst/>
          </a:prstGeom>
          <a:solidFill>
            <a:srgbClr val="FABC9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28" name="Arrow: Pentagon 127">
            <a:extLst>
              <a:ext uri="{FF2B5EF4-FFF2-40B4-BE49-F238E27FC236}">
                <a16:creationId xmlns:a16="http://schemas.microsoft.com/office/drawing/2014/main" id="{05C2BE6B-F24E-2B41-2C13-1E2725945C53}"/>
              </a:ext>
            </a:extLst>
          </p:cNvPr>
          <p:cNvSpPr/>
          <p:nvPr/>
        </p:nvSpPr>
        <p:spPr>
          <a:xfrm>
            <a:off x="11511918" y="2675590"/>
            <a:ext cx="274320" cy="320040"/>
          </a:xfrm>
          <a:prstGeom prst="homePlate">
            <a:avLst/>
          </a:prstGeom>
          <a:solidFill>
            <a:srgbClr val="FFE6A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29" name="Isosceles Triangle 128">
            <a:extLst>
              <a:ext uri="{FF2B5EF4-FFF2-40B4-BE49-F238E27FC236}">
                <a16:creationId xmlns:a16="http://schemas.microsoft.com/office/drawing/2014/main" id="{B7212AB4-D917-46CF-A560-AC827E660990}"/>
              </a:ext>
            </a:extLst>
          </p:cNvPr>
          <p:cNvSpPr/>
          <p:nvPr/>
        </p:nvSpPr>
        <p:spPr>
          <a:xfrm rot="5400000">
            <a:off x="11437372" y="5142704"/>
            <a:ext cx="530785" cy="385860"/>
          </a:xfrm>
          <a:prstGeom prst="triangle">
            <a:avLst/>
          </a:prstGeom>
          <a:solidFill>
            <a:srgbClr val="D3DEE3"/>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30" name="Arrow: Pentagon 129">
            <a:extLst>
              <a:ext uri="{FF2B5EF4-FFF2-40B4-BE49-F238E27FC236}">
                <a16:creationId xmlns:a16="http://schemas.microsoft.com/office/drawing/2014/main" id="{FC924E38-03BB-7748-7577-89FBB08F0BAF}"/>
              </a:ext>
            </a:extLst>
          </p:cNvPr>
          <p:cNvSpPr/>
          <p:nvPr/>
        </p:nvSpPr>
        <p:spPr>
          <a:xfrm>
            <a:off x="11505743" y="3346141"/>
            <a:ext cx="274320" cy="320040"/>
          </a:xfrm>
          <a:prstGeom prst="homePlate">
            <a:avLst/>
          </a:prstGeom>
          <a:solidFill>
            <a:srgbClr val="C6DDA3"/>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31" name="Arrow: Pentagon 130">
            <a:extLst>
              <a:ext uri="{FF2B5EF4-FFF2-40B4-BE49-F238E27FC236}">
                <a16:creationId xmlns:a16="http://schemas.microsoft.com/office/drawing/2014/main" id="{3CEF8975-AEBA-9ED5-C05E-75AE20E59C1A}"/>
              </a:ext>
            </a:extLst>
          </p:cNvPr>
          <p:cNvSpPr/>
          <p:nvPr/>
        </p:nvSpPr>
        <p:spPr>
          <a:xfrm>
            <a:off x="11506740" y="3700549"/>
            <a:ext cx="274320" cy="320040"/>
          </a:xfrm>
          <a:prstGeom prst="homePlate">
            <a:avLst/>
          </a:prstGeom>
          <a:solidFill>
            <a:srgbClr val="A9B0CB"/>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32" name="Arrow: Pentagon 131">
            <a:extLst>
              <a:ext uri="{FF2B5EF4-FFF2-40B4-BE49-F238E27FC236}">
                <a16:creationId xmlns:a16="http://schemas.microsoft.com/office/drawing/2014/main" id="{C647D2A2-68DA-84A6-E6A3-75411DB7A075}"/>
              </a:ext>
            </a:extLst>
          </p:cNvPr>
          <p:cNvSpPr/>
          <p:nvPr/>
        </p:nvSpPr>
        <p:spPr>
          <a:xfrm>
            <a:off x="11502466" y="4045483"/>
            <a:ext cx="274320" cy="320040"/>
          </a:xfrm>
          <a:prstGeom prst="homePlate">
            <a:avLst/>
          </a:prstGeom>
          <a:solidFill>
            <a:srgbClr val="9EBAB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33" name="Arrow: Pentagon 132">
            <a:extLst>
              <a:ext uri="{FF2B5EF4-FFF2-40B4-BE49-F238E27FC236}">
                <a16:creationId xmlns:a16="http://schemas.microsoft.com/office/drawing/2014/main" id="{8F10533B-C150-A5F7-E743-2958FC72F521}"/>
              </a:ext>
            </a:extLst>
          </p:cNvPr>
          <p:cNvSpPr/>
          <p:nvPr/>
        </p:nvSpPr>
        <p:spPr>
          <a:xfrm>
            <a:off x="11522551" y="4400968"/>
            <a:ext cx="274320" cy="320040"/>
          </a:xfrm>
          <a:prstGeom prst="homePlate">
            <a:avLst/>
          </a:prstGeom>
          <a:solidFill>
            <a:srgbClr val="F8AC8B"/>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pic>
        <p:nvPicPr>
          <p:cNvPr id="134" name="Picture 133" descr="Icon&#10;&#10;Description automatically generated">
            <a:extLst>
              <a:ext uri="{FF2B5EF4-FFF2-40B4-BE49-F238E27FC236}">
                <a16:creationId xmlns:a16="http://schemas.microsoft.com/office/drawing/2014/main" id="{A8AAEE0F-5583-3834-008A-DFD5DED802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37922" y="3022278"/>
            <a:ext cx="376081" cy="342234"/>
          </a:xfrm>
          <a:prstGeom prst="rect">
            <a:avLst/>
          </a:prstGeom>
          <a:solidFill>
            <a:srgbClr val="FFFFFF"/>
          </a:solidFill>
          <a:effectLst>
            <a:glow rad="63500">
              <a:srgbClr val="FFFFFF">
                <a:alpha val="40000"/>
              </a:srgbClr>
            </a:glow>
          </a:effectLst>
        </p:spPr>
      </p:pic>
      <p:pic>
        <p:nvPicPr>
          <p:cNvPr id="135" name="Picture 134" descr="Icon&#10;&#10;Description automatically generated">
            <a:extLst>
              <a:ext uri="{FF2B5EF4-FFF2-40B4-BE49-F238E27FC236}">
                <a16:creationId xmlns:a16="http://schemas.microsoft.com/office/drawing/2014/main" id="{4E243C42-7985-2CA0-A9A2-A9EBAE86F1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56539" y="4738972"/>
            <a:ext cx="376081" cy="342234"/>
          </a:xfrm>
          <a:prstGeom prst="rect">
            <a:avLst/>
          </a:prstGeom>
          <a:solidFill>
            <a:srgbClr val="FFFFFF"/>
          </a:solidFill>
          <a:effectLst>
            <a:glow rad="63500">
              <a:srgbClr val="FFFFFF">
                <a:alpha val="40000"/>
              </a:srgbClr>
            </a:glow>
          </a:effectLst>
        </p:spPr>
      </p:pic>
      <p:sp>
        <p:nvSpPr>
          <p:cNvPr id="136" name="Speech Bubble: Oval 135">
            <a:extLst>
              <a:ext uri="{FF2B5EF4-FFF2-40B4-BE49-F238E27FC236}">
                <a16:creationId xmlns:a16="http://schemas.microsoft.com/office/drawing/2014/main" id="{0C19B65E-4EE5-8131-30AD-D80FE93710EB}"/>
              </a:ext>
            </a:extLst>
          </p:cNvPr>
          <p:cNvSpPr/>
          <p:nvPr/>
        </p:nvSpPr>
        <p:spPr>
          <a:xfrm flipH="1">
            <a:off x="2298102" y="1320760"/>
            <a:ext cx="1999880" cy="927856"/>
          </a:xfrm>
          <a:prstGeom prst="wedgeEllipseCallout">
            <a:avLst>
              <a:gd name="adj1" fmla="val -51457"/>
              <a:gd name="adj2" fmla="val 55289"/>
            </a:avLst>
          </a:prstGeom>
          <a:solidFill>
            <a:srgbClr val="002060"/>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sym typeface="Arial"/>
              </a:rPr>
              <a:t>MV=malaria vaccine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Arial"/>
                <a:sym typeface="Arial"/>
              </a:rPr>
              <a:t>(schedule option)</a:t>
            </a:r>
            <a:endParaRPr kumimoji="0" lang="en-US" sz="1600" b="0" i="0" u="none" strike="noStrike" kern="1200" cap="none" spc="0" normalizeH="0" baseline="0" noProof="0" dirty="0">
              <a:ln>
                <a:noFill/>
              </a:ln>
              <a:solidFill>
                <a:srgbClr val="FFFFFF"/>
              </a:solidFill>
              <a:effectLst/>
              <a:uLnTx/>
              <a:uFillTx/>
              <a:latin typeface="Arial"/>
              <a:ea typeface="+mn-ea"/>
              <a:cs typeface="Arial"/>
              <a:sym typeface="Arial"/>
            </a:endParaRPr>
          </a:p>
        </p:txBody>
      </p:sp>
      <p:sp>
        <p:nvSpPr>
          <p:cNvPr id="138" name="Arrow: Pentagon 137">
            <a:extLst>
              <a:ext uri="{FF2B5EF4-FFF2-40B4-BE49-F238E27FC236}">
                <a16:creationId xmlns:a16="http://schemas.microsoft.com/office/drawing/2014/main" id="{A0429DA3-748F-C313-8892-93F845EADDB9}"/>
              </a:ext>
            </a:extLst>
          </p:cNvPr>
          <p:cNvSpPr/>
          <p:nvPr/>
        </p:nvSpPr>
        <p:spPr>
          <a:xfrm>
            <a:off x="1240447" y="5601025"/>
            <a:ext cx="10282104" cy="817953"/>
          </a:xfrm>
          <a:prstGeom prst="homePlate">
            <a:avLst/>
          </a:prstGeom>
          <a:solidFill>
            <a:sysClr val="window" lastClr="FFFFFF">
              <a:lumMod val="75000"/>
            </a:sysClr>
          </a:solidFill>
          <a:ln w="25400" cap="flat" cmpd="sng" algn="ctr">
            <a:noFill/>
            <a:prstDash val="solid"/>
          </a:ln>
          <a:effectLst/>
        </p:spPr>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lumMod val="65000"/>
                    <a:lumOff val="35000"/>
                  </a:prstClr>
                </a:solidFill>
                <a:effectLst/>
                <a:uLnTx/>
                <a:uFillTx/>
                <a:latin typeface="Arial"/>
                <a:ea typeface="+mn-ea"/>
                <a:cs typeface="Arial"/>
                <a:sym typeface="Arial"/>
              </a:rPr>
              <a:t>      Well child visits &amp; Growth monitoring; ITN distribution; deworming …</a:t>
            </a:r>
          </a:p>
        </p:txBody>
      </p:sp>
      <p:sp>
        <p:nvSpPr>
          <p:cNvPr id="139" name="Rectangle: Rounded Corners 138">
            <a:extLst>
              <a:ext uri="{FF2B5EF4-FFF2-40B4-BE49-F238E27FC236}">
                <a16:creationId xmlns:a16="http://schemas.microsoft.com/office/drawing/2014/main" id="{727CD1D8-EB6B-E446-A105-2B6DA7CCA4F2}"/>
              </a:ext>
            </a:extLst>
          </p:cNvPr>
          <p:cNvSpPr/>
          <p:nvPr/>
        </p:nvSpPr>
        <p:spPr>
          <a:xfrm>
            <a:off x="5266302" y="5610576"/>
            <a:ext cx="457199" cy="320040"/>
          </a:xfrm>
          <a:prstGeom prst="roundRect">
            <a:avLst/>
          </a:prstGeom>
          <a:solidFill>
            <a:sysClr val="windowText" lastClr="000000">
              <a:lumMod val="50000"/>
              <a:lumOff val="50000"/>
            </a:sysClr>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rgbClr val="FFFFFF"/>
                </a:solidFill>
                <a:effectLst/>
                <a:uLnTx/>
                <a:uFillTx/>
                <a:latin typeface="Arial"/>
                <a:ea typeface="+mn-ea"/>
                <a:cs typeface="Arial"/>
                <a:sym typeface="Arial"/>
              </a:rPr>
              <a:t>Vit.A</a:t>
            </a:r>
            <a:endParaRPr kumimoji="0" lang="en-US" sz="12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40" name="Rectangle: Rounded Corners 139">
            <a:extLst>
              <a:ext uri="{FF2B5EF4-FFF2-40B4-BE49-F238E27FC236}">
                <a16:creationId xmlns:a16="http://schemas.microsoft.com/office/drawing/2014/main" id="{9557EE3B-DD55-E709-4A57-F81CE2947617}"/>
              </a:ext>
            </a:extLst>
          </p:cNvPr>
          <p:cNvSpPr/>
          <p:nvPr/>
        </p:nvSpPr>
        <p:spPr>
          <a:xfrm>
            <a:off x="7635087" y="5608081"/>
            <a:ext cx="457199" cy="320040"/>
          </a:xfrm>
          <a:prstGeom prst="roundRect">
            <a:avLst/>
          </a:prstGeom>
          <a:solidFill>
            <a:sysClr val="windowText" lastClr="000000">
              <a:lumMod val="50000"/>
              <a:lumOff val="50000"/>
            </a:sysClr>
          </a:solidFill>
          <a:ln w="25400" cap="flat" cmpd="sng" algn="ctr">
            <a:noFill/>
            <a:prstDash val="solid"/>
          </a:ln>
          <a:effectLst>
            <a:glow rad="63500">
              <a:srgbClr val="FFFFFF">
                <a:alpha val="40000"/>
              </a:srgbClr>
            </a:glow>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rgbClr val="FFFFFF"/>
                </a:solidFill>
                <a:effectLst/>
                <a:uLnTx/>
                <a:uFillTx/>
                <a:latin typeface="Arial"/>
                <a:ea typeface="+mn-ea"/>
                <a:cs typeface="Arial"/>
                <a:sym typeface="Arial"/>
              </a:rPr>
              <a:t>Vit.A</a:t>
            </a:r>
            <a:endParaRPr kumimoji="0" lang="en-US" sz="12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41" name="Oval 140">
            <a:extLst>
              <a:ext uri="{FF2B5EF4-FFF2-40B4-BE49-F238E27FC236}">
                <a16:creationId xmlns:a16="http://schemas.microsoft.com/office/drawing/2014/main" id="{8B36B8DF-786A-2FBA-3693-6A2126495143}"/>
              </a:ext>
            </a:extLst>
          </p:cNvPr>
          <p:cNvSpPr/>
          <p:nvPr/>
        </p:nvSpPr>
        <p:spPr>
          <a:xfrm>
            <a:off x="23683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2" name="Oval 141">
            <a:extLst>
              <a:ext uri="{FF2B5EF4-FFF2-40B4-BE49-F238E27FC236}">
                <a16:creationId xmlns:a16="http://schemas.microsoft.com/office/drawing/2014/main" id="{955CD18E-C694-570F-73E5-67BEBA819A92}"/>
              </a:ext>
            </a:extLst>
          </p:cNvPr>
          <p:cNvSpPr/>
          <p:nvPr/>
        </p:nvSpPr>
        <p:spPr>
          <a:xfrm>
            <a:off x="31430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3" name="Oval 142">
            <a:extLst>
              <a:ext uri="{FF2B5EF4-FFF2-40B4-BE49-F238E27FC236}">
                <a16:creationId xmlns:a16="http://schemas.microsoft.com/office/drawing/2014/main" id="{239D08C7-EF53-CC43-36F2-535FAB58C426}"/>
              </a:ext>
            </a:extLst>
          </p:cNvPr>
          <p:cNvSpPr/>
          <p:nvPr/>
        </p:nvSpPr>
        <p:spPr>
          <a:xfrm>
            <a:off x="39177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4" name="Oval 143">
            <a:extLst>
              <a:ext uri="{FF2B5EF4-FFF2-40B4-BE49-F238E27FC236}">
                <a16:creationId xmlns:a16="http://schemas.microsoft.com/office/drawing/2014/main" id="{344FAA59-C3EA-A14B-164B-C9C333296BBB}"/>
              </a:ext>
            </a:extLst>
          </p:cNvPr>
          <p:cNvSpPr/>
          <p:nvPr/>
        </p:nvSpPr>
        <p:spPr>
          <a:xfrm>
            <a:off x="46924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5" name="Oval 144">
            <a:extLst>
              <a:ext uri="{FF2B5EF4-FFF2-40B4-BE49-F238E27FC236}">
                <a16:creationId xmlns:a16="http://schemas.microsoft.com/office/drawing/2014/main" id="{8BF95B56-EA38-6A83-D76F-A2AD443D6059}"/>
              </a:ext>
            </a:extLst>
          </p:cNvPr>
          <p:cNvSpPr/>
          <p:nvPr/>
        </p:nvSpPr>
        <p:spPr>
          <a:xfrm>
            <a:off x="54671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6" name="Oval 145">
            <a:extLst>
              <a:ext uri="{FF2B5EF4-FFF2-40B4-BE49-F238E27FC236}">
                <a16:creationId xmlns:a16="http://schemas.microsoft.com/office/drawing/2014/main" id="{AF39DE60-1D10-5FB5-D92A-B22FCE78E514}"/>
              </a:ext>
            </a:extLst>
          </p:cNvPr>
          <p:cNvSpPr/>
          <p:nvPr/>
        </p:nvSpPr>
        <p:spPr>
          <a:xfrm>
            <a:off x="62418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7" name="Oval 146">
            <a:extLst>
              <a:ext uri="{FF2B5EF4-FFF2-40B4-BE49-F238E27FC236}">
                <a16:creationId xmlns:a16="http://schemas.microsoft.com/office/drawing/2014/main" id="{520667E9-3AD2-81D3-5338-AD25871D58D0}"/>
              </a:ext>
            </a:extLst>
          </p:cNvPr>
          <p:cNvSpPr/>
          <p:nvPr/>
        </p:nvSpPr>
        <p:spPr>
          <a:xfrm>
            <a:off x="70165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8" name="Oval 147">
            <a:extLst>
              <a:ext uri="{FF2B5EF4-FFF2-40B4-BE49-F238E27FC236}">
                <a16:creationId xmlns:a16="http://schemas.microsoft.com/office/drawing/2014/main" id="{28B417D9-478A-9C82-76CD-B6CE51FC9272}"/>
              </a:ext>
            </a:extLst>
          </p:cNvPr>
          <p:cNvSpPr/>
          <p:nvPr/>
        </p:nvSpPr>
        <p:spPr>
          <a:xfrm>
            <a:off x="77912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9" name="Oval 148">
            <a:extLst>
              <a:ext uri="{FF2B5EF4-FFF2-40B4-BE49-F238E27FC236}">
                <a16:creationId xmlns:a16="http://schemas.microsoft.com/office/drawing/2014/main" id="{72BD6031-0D10-8D85-3929-CB6D265A2024}"/>
              </a:ext>
            </a:extLst>
          </p:cNvPr>
          <p:cNvSpPr/>
          <p:nvPr/>
        </p:nvSpPr>
        <p:spPr>
          <a:xfrm>
            <a:off x="101153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0" name="Oval 149">
            <a:extLst>
              <a:ext uri="{FF2B5EF4-FFF2-40B4-BE49-F238E27FC236}">
                <a16:creationId xmlns:a16="http://schemas.microsoft.com/office/drawing/2014/main" id="{14C9D938-6EC7-EEE9-26FE-4294E636E6F7}"/>
              </a:ext>
            </a:extLst>
          </p:cNvPr>
          <p:cNvSpPr/>
          <p:nvPr/>
        </p:nvSpPr>
        <p:spPr>
          <a:xfrm>
            <a:off x="108900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1" name="Left Bracket 150">
            <a:extLst>
              <a:ext uri="{FF2B5EF4-FFF2-40B4-BE49-F238E27FC236}">
                <a16:creationId xmlns:a16="http://schemas.microsoft.com/office/drawing/2014/main" id="{24658DDC-C274-397F-DAC9-5BCB152EFB50}"/>
              </a:ext>
            </a:extLst>
          </p:cNvPr>
          <p:cNvSpPr/>
          <p:nvPr/>
        </p:nvSpPr>
        <p:spPr>
          <a:xfrm>
            <a:off x="1009650" y="1320760"/>
            <a:ext cx="172838" cy="3594140"/>
          </a:xfrm>
          <a:prstGeom prst="leftBracket">
            <a:avLst/>
          </a:prstGeom>
          <a:no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152" name="Graphic 151" descr="Needle outline">
            <a:extLst>
              <a:ext uri="{FF2B5EF4-FFF2-40B4-BE49-F238E27FC236}">
                <a16:creationId xmlns:a16="http://schemas.microsoft.com/office/drawing/2014/main" id="{016139E7-767E-11D6-9365-F08E05D317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27998">
            <a:off x="-42186" y="2314977"/>
            <a:ext cx="977833" cy="977833"/>
          </a:xfrm>
          <a:prstGeom prst="rect">
            <a:avLst/>
          </a:prstGeom>
        </p:spPr>
      </p:pic>
      <p:sp>
        <p:nvSpPr>
          <p:cNvPr id="153" name="Left Bracket 152">
            <a:extLst>
              <a:ext uri="{FF2B5EF4-FFF2-40B4-BE49-F238E27FC236}">
                <a16:creationId xmlns:a16="http://schemas.microsoft.com/office/drawing/2014/main" id="{02864A47-703E-D5F9-DB57-7B9574F801EE}"/>
              </a:ext>
            </a:extLst>
          </p:cNvPr>
          <p:cNvSpPr/>
          <p:nvPr/>
        </p:nvSpPr>
        <p:spPr>
          <a:xfrm>
            <a:off x="961001" y="5601025"/>
            <a:ext cx="147190" cy="763208"/>
          </a:xfrm>
          <a:prstGeom prst="leftBracket">
            <a:avLst/>
          </a:prstGeom>
          <a:no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154" name="Graphic 153" descr="Woman with baby outline">
            <a:extLst>
              <a:ext uri="{FF2B5EF4-FFF2-40B4-BE49-F238E27FC236}">
                <a16:creationId xmlns:a16="http://schemas.microsoft.com/office/drawing/2014/main" id="{409308B1-166A-BC14-FD0F-0E9B7A90C9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163" y="5470186"/>
            <a:ext cx="914400" cy="914400"/>
          </a:xfrm>
          <a:prstGeom prst="rect">
            <a:avLst/>
          </a:prstGeom>
        </p:spPr>
      </p:pic>
      <p:sp>
        <p:nvSpPr>
          <p:cNvPr id="155" name="Oval 154">
            <a:extLst>
              <a:ext uri="{FF2B5EF4-FFF2-40B4-BE49-F238E27FC236}">
                <a16:creationId xmlns:a16="http://schemas.microsoft.com/office/drawing/2014/main" id="{1B87D25E-1917-9FC2-D930-5FE9FC8AB3E6}"/>
              </a:ext>
            </a:extLst>
          </p:cNvPr>
          <p:cNvSpPr/>
          <p:nvPr/>
        </p:nvSpPr>
        <p:spPr>
          <a:xfrm>
            <a:off x="93406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6" name="Oval 155">
            <a:extLst>
              <a:ext uri="{FF2B5EF4-FFF2-40B4-BE49-F238E27FC236}">
                <a16:creationId xmlns:a16="http://schemas.microsoft.com/office/drawing/2014/main" id="{5C7EA516-F561-B858-8344-C3267A527EDE}"/>
              </a:ext>
            </a:extLst>
          </p:cNvPr>
          <p:cNvSpPr/>
          <p:nvPr/>
        </p:nvSpPr>
        <p:spPr>
          <a:xfrm>
            <a:off x="85659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7" name="Oval 156">
            <a:extLst>
              <a:ext uri="{FF2B5EF4-FFF2-40B4-BE49-F238E27FC236}">
                <a16:creationId xmlns:a16="http://schemas.microsoft.com/office/drawing/2014/main" id="{E4DFA99C-A33F-6516-3DE0-578CFBBC6D3C}"/>
              </a:ext>
            </a:extLst>
          </p:cNvPr>
          <p:cNvSpPr/>
          <p:nvPr/>
        </p:nvSpPr>
        <p:spPr>
          <a:xfrm>
            <a:off x="1593690" y="5918836"/>
            <a:ext cx="180000" cy="180000"/>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H"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8" name="Slide Number Placeholder 1">
            <a:extLst>
              <a:ext uri="{FF2B5EF4-FFF2-40B4-BE49-F238E27FC236}">
                <a16:creationId xmlns:a16="http://schemas.microsoft.com/office/drawing/2014/main" id="{2B62B7B8-26F0-512B-1B2E-4A1BABA3628F}"/>
              </a:ext>
            </a:extLst>
          </p:cNvPr>
          <p:cNvSpPr txBox="1">
            <a:spLocks/>
          </p:cNvSpPr>
          <p:nvPr/>
        </p:nvSpPr>
        <p:spPr bwMode="invGray">
          <a:xfrm>
            <a:off x="11416433" y="6580588"/>
            <a:ext cx="289931" cy="180000"/>
          </a:xfrm>
          <a:prstGeom prst="rect">
            <a:avLst/>
          </a:prstGeom>
        </p:spPr>
        <p:txBody>
          <a:bodyPr vert="horz" lIns="0" tIns="0" rIns="0" bIns="0" rtlCol="0" anchor="t"/>
          <a:lstStyle>
            <a:defPPr>
              <a:defRPr lang="en-US"/>
            </a:defPPr>
            <a:lvl1pPr marL="0" algn="r" defTabSz="914400" rtl="0" eaLnBrk="1" latinLnBrk="0" hangingPunct="1">
              <a:defRPr sz="800" b="0" kern="1200">
                <a:solidFill>
                  <a:schemeClr val="tx1"/>
                </a:solidFill>
                <a:latin typeface="+mn-lt"/>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4CE0EA-F3B5-4684-BA10-C594598FDB9C}" type="slidenum">
              <a:rPr kumimoji="0" lang="en-GB"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sym typeface="Arial"/>
            </a:endParaRPr>
          </a:p>
        </p:txBody>
      </p:sp>
    </p:spTree>
    <p:extLst>
      <p:ext uri="{BB962C8B-B14F-4D97-AF65-F5344CB8AC3E}">
        <p14:creationId xmlns:p14="http://schemas.microsoft.com/office/powerpoint/2010/main" val="3430199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AF201D-61E9-E883-812A-80CFB7F15168}"/>
              </a:ext>
            </a:extLst>
          </p:cNvPr>
          <p:cNvSpPr>
            <a:spLocks noGrp="1"/>
          </p:cNvSpPr>
          <p:nvPr>
            <p:ph type="title"/>
          </p:nvPr>
        </p:nvSpPr>
        <p:spPr/>
        <p:txBody>
          <a:bodyPr/>
          <a:lstStyle/>
          <a:p>
            <a:r>
              <a:rPr lang="fr-FR" sz="2800" dirty="0">
                <a:effectLst/>
                <a:latin typeface="Aptos" panose="020B0004020202020204" pitchFamily="34" charset="0"/>
                <a:ea typeface="Aptos" panose="020B0004020202020204" pitchFamily="34" charset="0"/>
                <a:cs typeface="Times New Roman" panose="02020603050405020304" pitchFamily="18" charset="0"/>
              </a:rPr>
              <a:t>Recommandations stratégiques </a:t>
            </a:r>
            <a:endParaRPr lang="en-US" dirty="0"/>
          </a:p>
        </p:txBody>
      </p:sp>
      <p:graphicFrame>
        <p:nvGraphicFramePr>
          <p:cNvPr id="4" name="Table 3">
            <a:extLst>
              <a:ext uri="{FF2B5EF4-FFF2-40B4-BE49-F238E27FC236}">
                <a16:creationId xmlns:a16="http://schemas.microsoft.com/office/drawing/2014/main" id="{6BB59F99-5C0C-24B6-9D13-F338915B0B96}"/>
              </a:ext>
            </a:extLst>
          </p:cNvPr>
          <p:cNvGraphicFramePr>
            <a:graphicFrameLocks noGrp="1"/>
          </p:cNvGraphicFramePr>
          <p:nvPr>
            <p:extLst>
              <p:ext uri="{D42A27DB-BD31-4B8C-83A1-F6EECF244321}">
                <p14:modId xmlns:p14="http://schemas.microsoft.com/office/powerpoint/2010/main" val="1663127654"/>
              </p:ext>
            </p:extLst>
          </p:nvPr>
        </p:nvGraphicFramePr>
        <p:xfrm>
          <a:off x="317500" y="888999"/>
          <a:ext cx="11700330" cy="5365397"/>
        </p:xfrm>
        <a:graphic>
          <a:graphicData uri="http://schemas.openxmlformats.org/drawingml/2006/table">
            <a:tbl>
              <a:tblPr firstRow="1" bandRow="1">
                <a:tableStyleId>{FABFCF23-3B69-468F-B69F-88F6DE6A72F2}</a:tableStyleId>
              </a:tblPr>
              <a:tblGrid>
                <a:gridCol w="395663">
                  <a:extLst>
                    <a:ext uri="{9D8B030D-6E8A-4147-A177-3AD203B41FA5}">
                      <a16:colId xmlns:a16="http://schemas.microsoft.com/office/drawing/2014/main" val="2798448760"/>
                    </a:ext>
                  </a:extLst>
                </a:gridCol>
                <a:gridCol w="3625087">
                  <a:extLst>
                    <a:ext uri="{9D8B030D-6E8A-4147-A177-3AD203B41FA5}">
                      <a16:colId xmlns:a16="http://schemas.microsoft.com/office/drawing/2014/main" val="1007594440"/>
                    </a:ext>
                  </a:extLst>
                </a:gridCol>
                <a:gridCol w="4083771">
                  <a:extLst>
                    <a:ext uri="{9D8B030D-6E8A-4147-A177-3AD203B41FA5}">
                      <a16:colId xmlns:a16="http://schemas.microsoft.com/office/drawing/2014/main" val="3875569461"/>
                    </a:ext>
                  </a:extLst>
                </a:gridCol>
                <a:gridCol w="3595809">
                  <a:extLst>
                    <a:ext uri="{9D8B030D-6E8A-4147-A177-3AD203B41FA5}">
                      <a16:colId xmlns:a16="http://schemas.microsoft.com/office/drawing/2014/main" val="588286100"/>
                    </a:ext>
                  </a:extLst>
                </a:gridCol>
              </a:tblGrid>
              <a:tr h="669697">
                <a:tc>
                  <a:txBody>
                    <a:bodyPr/>
                    <a:lstStyle/>
                    <a:p>
                      <a:endParaRPr lang="en-US" sz="2000" dirty="0">
                        <a:solidFill>
                          <a:schemeClr val="tx1"/>
                        </a:solidFill>
                      </a:endParaRPr>
                    </a:p>
                  </a:txBody>
                  <a:tcPr/>
                </a:tc>
                <a:tc>
                  <a:txBody>
                    <a:bodyPr/>
                    <a:lstStyle/>
                    <a:p>
                      <a:pPr marL="0" marR="0" lvl="0" indent="0" algn="l" defTabSz="914172" rtl="0" eaLnBrk="1" fontAlgn="auto" latinLnBrk="0" hangingPunct="1">
                        <a:lnSpc>
                          <a:spcPct val="100000"/>
                        </a:lnSpc>
                        <a:spcBef>
                          <a:spcPts val="0"/>
                        </a:spcBef>
                        <a:spcAft>
                          <a:spcPts val="0"/>
                        </a:spcAft>
                        <a:buClrTx/>
                        <a:buSzTx/>
                        <a:buFontTx/>
                        <a:buNone/>
                        <a:tabLst/>
                        <a:defRPr/>
                      </a:pPr>
                      <a:r>
                        <a:rPr lang="fr-FR" sz="2000" b="1" kern="1200" dirty="0">
                          <a:solidFill>
                            <a:schemeClr val="tx1"/>
                          </a:solidFill>
                          <a:effectLst/>
                        </a:rPr>
                        <a:t>Pour les pays planifiant l'introduction</a:t>
                      </a:r>
                      <a:endParaRPr lang="en-US" sz="2000" b="1" kern="1200" dirty="0">
                        <a:solidFill>
                          <a:schemeClr val="tx1"/>
                        </a:solidFill>
                        <a:effectLst/>
                        <a:latin typeface="+mn-lt"/>
                        <a:ea typeface="+mn-ea"/>
                        <a:cs typeface="+mn-cs"/>
                      </a:endParaRPr>
                    </a:p>
                  </a:txBody>
                  <a:tcPr/>
                </a:tc>
                <a:tc>
                  <a:txBody>
                    <a:bodyPr/>
                    <a:lstStyle/>
                    <a:p>
                      <a:pPr marL="0" marR="0" lvl="0" indent="0" algn="l" defTabSz="914172" rtl="0" eaLnBrk="1" fontAlgn="auto" latinLnBrk="0" hangingPunct="1">
                        <a:lnSpc>
                          <a:spcPct val="100000"/>
                        </a:lnSpc>
                        <a:spcBef>
                          <a:spcPts val="0"/>
                        </a:spcBef>
                        <a:spcAft>
                          <a:spcPts val="0"/>
                        </a:spcAft>
                        <a:buClrTx/>
                        <a:buSzTx/>
                        <a:buFontTx/>
                        <a:buNone/>
                        <a:tabLst/>
                        <a:defRPr/>
                      </a:pPr>
                      <a:r>
                        <a:rPr lang="fr-FR" sz="2000" b="1" kern="1200" dirty="0">
                          <a:solidFill>
                            <a:schemeClr val="tx1"/>
                          </a:solidFill>
                          <a:effectLst/>
                        </a:rPr>
                        <a:t>Pour les PTF</a:t>
                      </a:r>
                      <a:endParaRPr lang="en-US" sz="2000" b="1" kern="1200" dirty="0">
                        <a:solidFill>
                          <a:schemeClr val="tx1"/>
                        </a:solidFill>
                        <a:effectLst/>
                      </a:endParaRPr>
                    </a:p>
                    <a:p>
                      <a:endParaRPr lang="en-US" sz="2000" dirty="0">
                        <a:solidFill>
                          <a:schemeClr val="tx1"/>
                        </a:solidFill>
                      </a:endParaRPr>
                    </a:p>
                  </a:txBody>
                  <a:tcPr/>
                </a:tc>
                <a:tc>
                  <a:txBody>
                    <a:bodyPr/>
                    <a:lstStyle/>
                    <a:p>
                      <a:r>
                        <a:rPr lang="fr-FR" sz="2000" b="1" kern="1200" dirty="0">
                          <a:solidFill>
                            <a:schemeClr val="tx1"/>
                          </a:solidFill>
                          <a:effectLst/>
                        </a:rPr>
                        <a:t>Pour l'amélioration continue des programmes existants </a:t>
                      </a:r>
                      <a:endParaRPr lang="en-US" sz="2000" dirty="0">
                        <a:solidFill>
                          <a:schemeClr val="tx1"/>
                        </a:solidFill>
                      </a:endParaRPr>
                    </a:p>
                  </a:txBody>
                  <a:tcPr/>
                </a:tc>
                <a:extLst>
                  <a:ext uri="{0D108BD9-81ED-4DB2-BD59-A6C34878D82A}">
                    <a16:rowId xmlns:a16="http://schemas.microsoft.com/office/drawing/2014/main" val="100331199"/>
                  </a:ext>
                </a:extLst>
              </a:tr>
              <a:tr h="1484604">
                <a:tc>
                  <a:txBody>
                    <a:bodyPr/>
                    <a:lstStyle/>
                    <a:p>
                      <a:r>
                        <a:rPr lang="fr-FR" sz="2400" dirty="0">
                          <a:solidFill>
                            <a:schemeClr val="tx1"/>
                          </a:solidFill>
                        </a:rPr>
                        <a:t>1</a:t>
                      </a:r>
                      <a:endParaRPr lang="en-US" sz="2400" dirty="0">
                        <a:solidFill>
                          <a:schemeClr val="tx1"/>
                        </a:solidFill>
                      </a:endParaRPr>
                    </a:p>
                  </a:txBody>
                  <a:tcPr/>
                </a:tc>
                <a:tc>
                  <a:txBody>
                    <a:bodyPr/>
                    <a:lstStyle/>
                    <a:p>
                      <a:pPr marL="0" marR="0" lvl="0" indent="0" algn="l" defTabSz="914172" rtl="0" eaLnBrk="1" fontAlgn="auto" latinLnBrk="0" hangingPunct="1">
                        <a:lnSpc>
                          <a:spcPct val="100000"/>
                        </a:lnSpc>
                        <a:spcBef>
                          <a:spcPts val="0"/>
                        </a:spcBef>
                        <a:spcAft>
                          <a:spcPts val="0"/>
                        </a:spcAft>
                        <a:buClrTx/>
                        <a:buSzTx/>
                        <a:buFontTx/>
                        <a:buNone/>
                        <a:tabLst/>
                        <a:defRPr/>
                      </a:pPr>
                      <a:r>
                        <a:rPr lang="fr-FR" sz="2400" kern="1200" dirty="0">
                          <a:solidFill>
                            <a:schemeClr val="tx1"/>
                          </a:solidFill>
                          <a:effectLst/>
                        </a:rPr>
                        <a:t>Assurez-vous d'un engagement politique fort dès le début.</a:t>
                      </a:r>
                      <a:endParaRPr lang="en-US" sz="2400" kern="1200" dirty="0">
                        <a:solidFill>
                          <a:schemeClr val="tx1"/>
                        </a:solidFill>
                        <a:effectLst/>
                      </a:endParaRPr>
                    </a:p>
                    <a:p>
                      <a:endParaRPr lang="en-US" sz="2400" dirty="0">
                        <a:solidFill>
                          <a:schemeClr val="tx1"/>
                        </a:solidFill>
                      </a:endParaRPr>
                    </a:p>
                  </a:txBody>
                  <a:tcPr/>
                </a:tc>
                <a:tc>
                  <a:txBody>
                    <a:bodyPr/>
                    <a:lstStyle/>
                    <a:p>
                      <a:pPr marL="0" marR="0" lvl="0" indent="0" algn="l" defTabSz="914172" rtl="0" eaLnBrk="1" fontAlgn="auto" latinLnBrk="0" hangingPunct="1">
                        <a:lnSpc>
                          <a:spcPct val="100000"/>
                        </a:lnSpc>
                        <a:spcBef>
                          <a:spcPts val="0"/>
                        </a:spcBef>
                        <a:spcAft>
                          <a:spcPts val="0"/>
                        </a:spcAft>
                        <a:buClrTx/>
                        <a:buSzTx/>
                        <a:buFontTx/>
                        <a:buNone/>
                        <a:tabLst/>
                        <a:defRPr/>
                      </a:pPr>
                      <a:r>
                        <a:rPr lang="fr-FR" sz="2400" kern="1200" dirty="0">
                          <a:solidFill>
                            <a:schemeClr val="tx1"/>
                          </a:solidFill>
                          <a:effectLst/>
                        </a:rPr>
                        <a:t>Soutenez la flexibilité dans l'utilisation des fonds pour répondre aux défis émergents.</a:t>
                      </a:r>
                      <a:endParaRPr lang="en-US" sz="2400" kern="1200" dirty="0">
                        <a:solidFill>
                          <a:schemeClr val="tx1"/>
                        </a:solidFill>
                        <a:effectLst/>
                      </a:endParaRPr>
                    </a:p>
                  </a:txBody>
                  <a:tcPr/>
                </a:tc>
                <a:tc>
                  <a:txBody>
                    <a:bodyPr/>
                    <a:lstStyle/>
                    <a:p>
                      <a:pPr marL="0" marR="0" lvl="0" indent="0" algn="l" defTabSz="914172" rtl="0" eaLnBrk="1" fontAlgn="auto" latinLnBrk="0" hangingPunct="1">
                        <a:lnSpc>
                          <a:spcPct val="100000"/>
                        </a:lnSpc>
                        <a:spcBef>
                          <a:spcPts val="0"/>
                        </a:spcBef>
                        <a:spcAft>
                          <a:spcPts val="0"/>
                        </a:spcAft>
                        <a:buClrTx/>
                        <a:buSzTx/>
                        <a:buFontTx/>
                        <a:buNone/>
                        <a:tabLst/>
                        <a:defRPr/>
                      </a:pPr>
                      <a:r>
                        <a:rPr lang="fr-FR" sz="2400" kern="1200" dirty="0">
                          <a:solidFill>
                            <a:schemeClr val="tx1"/>
                          </a:solidFill>
                          <a:effectLst/>
                        </a:rPr>
                        <a:t>Institutionnalisez les évaluations post-introduction régulières.</a:t>
                      </a:r>
                      <a:endParaRPr lang="en-US" sz="2400" kern="1200" dirty="0">
                        <a:solidFill>
                          <a:schemeClr val="tx1"/>
                        </a:solidFill>
                        <a:effectLst/>
                      </a:endParaRPr>
                    </a:p>
                  </a:txBody>
                  <a:tcPr/>
                </a:tc>
                <a:extLst>
                  <a:ext uri="{0D108BD9-81ED-4DB2-BD59-A6C34878D82A}">
                    <a16:rowId xmlns:a16="http://schemas.microsoft.com/office/drawing/2014/main" val="3683792911"/>
                  </a:ext>
                </a:extLst>
              </a:tr>
              <a:tr h="1484604">
                <a:tc>
                  <a:txBody>
                    <a:bodyPr/>
                    <a:lstStyle/>
                    <a:p>
                      <a:r>
                        <a:rPr lang="fr-FR" sz="2400" dirty="0">
                          <a:solidFill>
                            <a:schemeClr val="tx1"/>
                          </a:solidFill>
                        </a:rPr>
                        <a:t>2</a:t>
                      </a:r>
                      <a:endParaRPr lang="en-US" sz="2400" dirty="0">
                        <a:solidFill>
                          <a:schemeClr val="tx1"/>
                        </a:solidFill>
                      </a:endParaRPr>
                    </a:p>
                  </a:txBody>
                  <a:tcPr/>
                </a:tc>
                <a:tc>
                  <a:txBody>
                    <a:bodyPr/>
                    <a:lstStyle/>
                    <a:p>
                      <a:pPr marL="0" marR="0" lvl="0" indent="0" algn="l" defTabSz="914172" rtl="0" eaLnBrk="1" fontAlgn="auto" latinLnBrk="0" hangingPunct="1">
                        <a:lnSpc>
                          <a:spcPct val="100000"/>
                        </a:lnSpc>
                        <a:spcBef>
                          <a:spcPts val="0"/>
                        </a:spcBef>
                        <a:spcAft>
                          <a:spcPts val="0"/>
                        </a:spcAft>
                        <a:buClrTx/>
                        <a:buSzTx/>
                        <a:buFontTx/>
                        <a:buNone/>
                        <a:tabLst/>
                        <a:defRPr/>
                      </a:pPr>
                      <a:r>
                        <a:rPr lang="fr-FR" sz="2400" kern="1200" dirty="0">
                          <a:solidFill>
                            <a:schemeClr val="tx1"/>
                          </a:solidFill>
                          <a:effectLst/>
                        </a:rPr>
                        <a:t>Investissez massivement dans la formation du personnel et l'engagement communautaire.</a:t>
                      </a:r>
                      <a:endParaRPr lang="en-US" sz="2400" kern="1200" dirty="0">
                        <a:solidFill>
                          <a:schemeClr val="tx1"/>
                        </a:solidFill>
                        <a:effectLst/>
                      </a:endParaRPr>
                    </a:p>
                  </a:txBody>
                  <a:tcPr/>
                </a:tc>
                <a:tc>
                  <a:txBody>
                    <a:bodyPr/>
                    <a:lstStyle/>
                    <a:p>
                      <a:pPr marL="0" marR="0" lvl="0" indent="0" algn="l" defTabSz="914172" rtl="0" eaLnBrk="1" fontAlgn="auto" latinLnBrk="0" hangingPunct="1">
                        <a:lnSpc>
                          <a:spcPct val="100000"/>
                        </a:lnSpc>
                        <a:spcBef>
                          <a:spcPts val="0"/>
                        </a:spcBef>
                        <a:spcAft>
                          <a:spcPts val="0"/>
                        </a:spcAft>
                        <a:buClrTx/>
                        <a:buSzTx/>
                        <a:buFontTx/>
                        <a:buNone/>
                        <a:tabLst/>
                        <a:defRPr/>
                      </a:pPr>
                      <a:r>
                        <a:rPr lang="fr-FR" sz="2400" kern="1200" dirty="0">
                          <a:solidFill>
                            <a:schemeClr val="tx1"/>
                          </a:solidFill>
                          <a:effectLst/>
                        </a:rPr>
                        <a:t>Renforcez les mécanismes de partage d'expériences entre pays.</a:t>
                      </a:r>
                      <a:endParaRPr lang="en-US" sz="2400" kern="1200" dirty="0">
                        <a:solidFill>
                          <a:schemeClr val="tx1"/>
                        </a:solidFill>
                        <a:effectLst/>
                      </a:endParaRPr>
                    </a:p>
                  </a:txBody>
                  <a:tcPr/>
                </a:tc>
                <a:tc>
                  <a:txBody>
                    <a:bodyPr/>
                    <a:lstStyle/>
                    <a:p>
                      <a:pPr marL="0" marR="0" lvl="0" indent="0" algn="l" defTabSz="914172" rtl="0" eaLnBrk="1" fontAlgn="auto" latinLnBrk="0" hangingPunct="1">
                        <a:lnSpc>
                          <a:spcPct val="100000"/>
                        </a:lnSpc>
                        <a:spcBef>
                          <a:spcPts val="0"/>
                        </a:spcBef>
                        <a:spcAft>
                          <a:spcPts val="0"/>
                        </a:spcAft>
                        <a:buClrTx/>
                        <a:buSzTx/>
                        <a:buFontTx/>
                        <a:buNone/>
                        <a:tabLst/>
                        <a:defRPr/>
                      </a:pPr>
                      <a:r>
                        <a:rPr lang="fr-FR" sz="2400" kern="1200" dirty="0">
                          <a:solidFill>
                            <a:schemeClr val="tx1"/>
                          </a:solidFill>
                          <a:effectLst/>
                        </a:rPr>
                        <a:t>Développez des stratégies spécifiques pour atteindre les pop marginalisées.</a:t>
                      </a:r>
                      <a:endParaRPr lang="en-US" sz="2400" kern="1200" dirty="0">
                        <a:solidFill>
                          <a:schemeClr val="tx1"/>
                        </a:solidFill>
                        <a:effectLst/>
                      </a:endParaRPr>
                    </a:p>
                  </a:txBody>
                  <a:tcPr/>
                </a:tc>
                <a:extLst>
                  <a:ext uri="{0D108BD9-81ED-4DB2-BD59-A6C34878D82A}">
                    <a16:rowId xmlns:a16="http://schemas.microsoft.com/office/drawing/2014/main" val="2250278841"/>
                  </a:ext>
                </a:extLst>
              </a:tr>
              <a:tr h="1555397">
                <a:tc>
                  <a:txBody>
                    <a:bodyPr/>
                    <a:lstStyle/>
                    <a:p>
                      <a:r>
                        <a:rPr lang="fr-FR" sz="2400" dirty="0"/>
                        <a:t>3</a:t>
                      </a:r>
                      <a:endParaRPr lang="en-US" sz="2400" dirty="0"/>
                    </a:p>
                  </a:txBody>
                  <a:tcPr/>
                </a:tc>
                <a:tc>
                  <a:txBody>
                    <a:bodyPr/>
                    <a:lstStyle/>
                    <a:p>
                      <a:pPr marL="0" marR="0" lvl="0" indent="0" algn="l" defTabSz="914172" rtl="0" eaLnBrk="1" fontAlgn="auto" latinLnBrk="0" hangingPunct="1">
                        <a:lnSpc>
                          <a:spcPct val="100000"/>
                        </a:lnSpc>
                        <a:spcBef>
                          <a:spcPts val="0"/>
                        </a:spcBef>
                        <a:spcAft>
                          <a:spcPts val="0"/>
                        </a:spcAft>
                        <a:buClrTx/>
                        <a:buSzTx/>
                        <a:buFontTx/>
                        <a:buNone/>
                        <a:tabLst/>
                        <a:defRPr/>
                      </a:pPr>
                      <a:r>
                        <a:rPr lang="fr-FR" sz="2400" kern="1200" dirty="0">
                          <a:solidFill>
                            <a:schemeClr val="dk1"/>
                          </a:solidFill>
                          <a:effectLst/>
                        </a:rPr>
                        <a:t>Adoptez des systèmes de suivi en temps réel pour une gestion agile.</a:t>
                      </a:r>
                      <a:endParaRPr lang="en-US" sz="2400" kern="1200" dirty="0">
                        <a:solidFill>
                          <a:schemeClr val="dk1"/>
                        </a:solidFill>
                        <a:effectLst/>
                      </a:endParaRPr>
                    </a:p>
                  </a:txBody>
                  <a:tcPr/>
                </a:tc>
                <a:tc>
                  <a:txBody>
                    <a:bodyPr/>
                    <a:lstStyle/>
                    <a:p>
                      <a:pPr marL="0" marR="0" lvl="0" indent="0" algn="l" defTabSz="914172" rtl="0" eaLnBrk="1" fontAlgn="auto" latinLnBrk="0" hangingPunct="1">
                        <a:lnSpc>
                          <a:spcPct val="100000"/>
                        </a:lnSpc>
                        <a:spcBef>
                          <a:spcPts val="0"/>
                        </a:spcBef>
                        <a:spcAft>
                          <a:spcPts val="0"/>
                        </a:spcAft>
                        <a:buClrTx/>
                        <a:buSzTx/>
                        <a:buFontTx/>
                        <a:buNone/>
                        <a:tabLst/>
                        <a:defRPr/>
                      </a:pPr>
                      <a:r>
                        <a:rPr lang="fr-FR" sz="2400" kern="1200" dirty="0">
                          <a:solidFill>
                            <a:schemeClr val="dk1"/>
                          </a:solidFill>
                          <a:effectLst/>
                        </a:rPr>
                        <a:t>Investissez dans la recherche opérationnelle pour affiner continuellement les stratégies.</a:t>
                      </a:r>
                      <a:endParaRPr lang="en-US" sz="2400" kern="1200" dirty="0">
                        <a:solidFill>
                          <a:schemeClr val="dk1"/>
                        </a:solidFill>
                        <a:effectLst/>
                      </a:endParaRPr>
                    </a:p>
                  </a:txBody>
                  <a:tcPr/>
                </a:tc>
                <a:tc>
                  <a:txBody>
                    <a:bodyPr/>
                    <a:lstStyle/>
                    <a:p>
                      <a:pPr marL="0" marR="0" lvl="0" indent="0" algn="l" defTabSz="914172" rtl="0" eaLnBrk="1" fontAlgn="auto" latinLnBrk="0" hangingPunct="1">
                        <a:lnSpc>
                          <a:spcPct val="100000"/>
                        </a:lnSpc>
                        <a:spcBef>
                          <a:spcPts val="0"/>
                        </a:spcBef>
                        <a:spcAft>
                          <a:spcPts val="0"/>
                        </a:spcAft>
                        <a:buClrTx/>
                        <a:buSzTx/>
                        <a:buFontTx/>
                        <a:buNone/>
                        <a:tabLst/>
                        <a:defRPr/>
                      </a:pPr>
                      <a:r>
                        <a:rPr lang="fr-FR" sz="2400" kern="1200" dirty="0">
                          <a:solidFill>
                            <a:schemeClr val="dk1"/>
                          </a:solidFill>
                          <a:effectLst/>
                        </a:rPr>
                        <a:t>Intégrez systématiquement les leçons apprises dans les cycles de planification.</a:t>
                      </a:r>
                      <a:endParaRPr lang="en-US" sz="2400" kern="1200" dirty="0">
                        <a:solidFill>
                          <a:schemeClr val="dk1"/>
                        </a:solidFill>
                        <a:effectLst/>
                      </a:endParaRPr>
                    </a:p>
                  </a:txBody>
                  <a:tcPr/>
                </a:tc>
                <a:extLst>
                  <a:ext uri="{0D108BD9-81ED-4DB2-BD59-A6C34878D82A}">
                    <a16:rowId xmlns:a16="http://schemas.microsoft.com/office/drawing/2014/main" val="2029043194"/>
                  </a:ext>
                </a:extLst>
              </a:tr>
            </a:tbl>
          </a:graphicData>
        </a:graphic>
      </p:graphicFrame>
    </p:spTree>
    <p:extLst>
      <p:ext uri="{BB962C8B-B14F-4D97-AF65-F5344CB8AC3E}">
        <p14:creationId xmlns:p14="http://schemas.microsoft.com/office/powerpoint/2010/main" val="2753630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7AAB7E-222E-AEAE-BDDE-28B1315CC170}"/>
              </a:ext>
            </a:extLst>
          </p:cNvPr>
          <p:cNvSpPr txBox="1"/>
          <p:nvPr/>
        </p:nvSpPr>
        <p:spPr>
          <a:xfrm>
            <a:off x="6303275" y="862385"/>
            <a:ext cx="5646497" cy="523220"/>
          </a:xfrm>
          <a:prstGeom prst="rect">
            <a:avLst/>
          </a:prstGeom>
          <a:solidFill>
            <a:srgbClr val="28568A"/>
          </a:solidFill>
        </p:spPr>
        <p:txBody>
          <a:bodyPr wrap="square">
            <a:spAutoFit/>
          </a:bodyPr>
          <a:lstStyle/>
          <a:p>
            <a:pPr algn="ctr">
              <a:spcBef>
                <a:spcPts val="1800"/>
              </a:spcBef>
              <a:spcAft>
                <a:spcPts val="1800"/>
              </a:spcAft>
            </a:pPr>
            <a:r>
              <a:rPr lang="en-US" sz="2800" b="1" dirty="0">
                <a:solidFill>
                  <a:schemeClr val="bg1"/>
                </a:solidFill>
                <a:latin typeface="Arial" panose="020B0604020202020204" pitchFamily="34" charset="0"/>
                <a:cs typeface="Arial" panose="020B0604020202020204" pitchFamily="34" charset="0"/>
              </a:rPr>
              <a:t>Message </a:t>
            </a:r>
            <a:r>
              <a:rPr lang="en-US" sz="2800" b="1" dirty="0" err="1">
                <a:solidFill>
                  <a:schemeClr val="bg1"/>
                </a:solidFill>
                <a:latin typeface="Arial" panose="020B0604020202020204" pitchFamily="34" charset="0"/>
                <a:cs typeface="Arial" panose="020B0604020202020204" pitchFamily="34" charset="0"/>
              </a:rPr>
              <a:t>Clé</a:t>
            </a:r>
            <a:r>
              <a:rPr lang="en-US" sz="2800" b="1" dirty="0">
                <a:solidFill>
                  <a:schemeClr val="bg1"/>
                </a:solidFill>
                <a:latin typeface="Arial" panose="020B0604020202020204" pitchFamily="34" charset="0"/>
                <a:cs typeface="Arial" panose="020B0604020202020204" pitchFamily="34" charset="0"/>
              </a:rPr>
              <a:t> 2</a:t>
            </a:r>
          </a:p>
        </p:txBody>
      </p:sp>
      <p:sp>
        <p:nvSpPr>
          <p:cNvPr id="8" name="TextBox 7">
            <a:extLst>
              <a:ext uri="{FF2B5EF4-FFF2-40B4-BE49-F238E27FC236}">
                <a16:creationId xmlns:a16="http://schemas.microsoft.com/office/drawing/2014/main" id="{4822552A-5AD7-CCDD-0F12-3B35FC89DDEC}"/>
              </a:ext>
            </a:extLst>
          </p:cNvPr>
          <p:cNvSpPr txBox="1"/>
          <p:nvPr/>
        </p:nvSpPr>
        <p:spPr>
          <a:xfrm>
            <a:off x="491019" y="882641"/>
            <a:ext cx="5476974" cy="523220"/>
          </a:xfrm>
          <a:prstGeom prst="rect">
            <a:avLst/>
          </a:prstGeom>
          <a:solidFill>
            <a:srgbClr val="FF4458"/>
          </a:solidFill>
        </p:spPr>
        <p:txBody>
          <a:bodyPr wrap="square">
            <a:spAutoFit/>
          </a:bodyPr>
          <a:lstStyle/>
          <a:p>
            <a:pPr algn="ctr"/>
            <a:r>
              <a:rPr lang="fr-FR" sz="2800" b="1" dirty="0">
                <a:solidFill>
                  <a:schemeClr val="bg1"/>
                </a:solidFill>
                <a:latin typeface="Arial" panose="020B0604020202020204" pitchFamily="34" charset="0"/>
                <a:cs typeface="Arial" panose="020B0604020202020204" pitchFamily="34" charset="0"/>
              </a:rPr>
              <a:t>M</a:t>
            </a:r>
            <a:r>
              <a:rPr lang="en-US" sz="2800" b="1" dirty="0" err="1">
                <a:solidFill>
                  <a:schemeClr val="bg1"/>
                </a:solidFill>
                <a:latin typeface="Arial" panose="020B0604020202020204" pitchFamily="34" charset="0"/>
                <a:cs typeface="Arial" panose="020B0604020202020204" pitchFamily="34" charset="0"/>
              </a:rPr>
              <a:t>essage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Clé</a:t>
            </a:r>
            <a:r>
              <a:rPr lang="en-US" sz="2800" b="1" dirty="0">
                <a:solidFill>
                  <a:schemeClr val="bg1"/>
                </a:solidFill>
                <a:latin typeface="Arial" panose="020B0604020202020204" pitchFamily="34" charset="0"/>
                <a:cs typeface="Arial" panose="020B0604020202020204" pitchFamily="34" charset="0"/>
              </a:rPr>
              <a:t>  1</a:t>
            </a:r>
          </a:p>
        </p:txBody>
      </p:sp>
      <p:pic>
        <p:nvPicPr>
          <p:cNvPr id="10" name="Picture 9" descr="A yellow and black rectangular object with a blue circle and a white icon&#10;&#10;Description automatically generated">
            <a:extLst>
              <a:ext uri="{FF2B5EF4-FFF2-40B4-BE49-F238E27FC236}">
                <a16:creationId xmlns:a16="http://schemas.microsoft.com/office/drawing/2014/main" id="{E6BD6695-3AB7-4886-9039-A8C3EA94F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986" y="1211282"/>
            <a:ext cx="6091447" cy="4819959"/>
          </a:xfrm>
          <a:prstGeom prst="rect">
            <a:avLst/>
          </a:prstGeom>
        </p:spPr>
      </p:pic>
      <p:pic>
        <p:nvPicPr>
          <p:cNvPr id="12" name="Picture 11" descr="A screen shot of a blue screen&#10;&#10;Description automatically generated">
            <a:extLst>
              <a:ext uri="{FF2B5EF4-FFF2-40B4-BE49-F238E27FC236}">
                <a16:creationId xmlns:a16="http://schemas.microsoft.com/office/drawing/2014/main" id="{62FEC2F9-AE90-F07B-1182-327F6F17E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9" y="1502229"/>
            <a:ext cx="5754927" cy="4616884"/>
          </a:xfrm>
          <a:prstGeom prst="rect">
            <a:avLst/>
          </a:prstGeom>
        </p:spPr>
      </p:pic>
      <p:sp>
        <p:nvSpPr>
          <p:cNvPr id="3" name="Title 2">
            <a:extLst>
              <a:ext uri="{FF2B5EF4-FFF2-40B4-BE49-F238E27FC236}">
                <a16:creationId xmlns:a16="http://schemas.microsoft.com/office/drawing/2014/main" id="{0DF02AE3-83E4-4E8E-9A6F-8C84619C79AB}"/>
              </a:ext>
            </a:extLst>
          </p:cNvPr>
          <p:cNvSpPr>
            <a:spLocks noGrp="1"/>
          </p:cNvSpPr>
          <p:nvPr>
            <p:ph type="title"/>
          </p:nvPr>
        </p:nvSpPr>
        <p:spPr>
          <a:xfrm>
            <a:off x="85059" y="13102"/>
            <a:ext cx="11053633" cy="641540"/>
          </a:xfrm>
        </p:spPr>
        <p:txBody>
          <a:bodyPr>
            <a:normAutofit/>
          </a:bodyPr>
          <a:lstStyle/>
          <a:p>
            <a:r>
              <a:rPr lang="en-US" dirty="0"/>
              <a:t>Message </a:t>
            </a:r>
            <a:r>
              <a:rPr lang="en-US" dirty="0" err="1"/>
              <a:t>Clés</a:t>
            </a:r>
            <a:endParaRPr lang="en-GB" dirty="0"/>
          </a:p>
        </p:txBody>
      </p:sp>
      <p:sp>
        <p:nvSpPr>
          <p:cNvPr id="2" name="Rectangle 1">
            <a:extLst>
              <a:ext uri="{FF2B5EF4-FFF2-40B4-BE49-F238E27FC236}">
                <a16:creationId xmlns:a16="http://schemas.microsoft.com/office/drawing/2014/main" id="{74CBDD55-C640-4EC0-9988-EDFB2513DFE3}"/>
              </a:ext>
            </a:extLst>
          </p:cNvPr>
          <p:cNvSpPr/>
          <p:nvPr/>
        </p:nvSpPr>
        <p:spPr>
          <a:xfrm>
            <a:off x="368135" y="2660073"/>
            <a:ext cx="5351067" cy="269569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nSpc>
                <a:spcPct val="115000"/>
              </a:lnSpc>
              <a:spcAft>
                <a:spcPts val="800"/>
              </a:spcAft>
              <a:buSzPts val="1000"/>
              <a:tabLst>
                <a:tab pos="457200" algn="l"/>
              </a:tabLst>
            </a:pPr>
            <a:r>
              <a:rPr lang="fr-FR" sz="2400" b="1" kern="100" dirty="0">
                <a:solidFill>
                  <a:schemeClr val="bg1"/>
                </a:solidFill>
                <a:latin typeface="Aptos" panose="020B0004020202020204" pitchFamily="34" charset="0"/>
                <a:cs typeface="Times New Roman" panose="02020603050405020304" pitchFamily="18" charset="0"/>
              </a:rPr>
              <a:t>L'introduction du VAP est une opportunité historique de réduire le fardeau du paludisme en Afrique. Nous devons saisir cette chance avec détermination et vision. Le succès repose sur une approche holistique et intégrée. </a:t>
            </a:r>
            <a:endParaRPr lang="en-US" sz="2400" b="1" kern="100" dirty="0">
              <a:solidFill>
                <a:schemeClr val="bg1"/>
              </a:solidFill>
              <a:latin typeface="Aptos" panose="020B00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EEB411AC-7E7B-4528-A547-DF64A6CA1094}"/>
              </a:ext>
            </a:extLst>
          </p:cNvPr>
          <p:cNvSpPr/>
          <p:nvPr/>
        </p:nvSpPr>
        <p:spPr>
          <a:xfrm>
            <a:off x="6002278" y="2660074"/>
            <a:ext cx="6049939" cy="315937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R="0" lvl="0">
              <a:lnSpc>
                <a:spcPct val="115000"/>
              </a:lnSpc>
              <a:spcBef>
                <a:spcPts val="0"/>
              </a:spcBef>
              <a:spcAft>
                <a:spcPts val="800"/>
              </a:spcAft>
              <a:buSzPts val="1000"/>
              <a:tabLst>
                <a:tab pos="457200" algn="l"/>
              </a:tabLst>
            </a:pPr>
            <a:r>
              <a:rPr lang="fr-FR" sz="2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La vaccination n'est pas une solution miracle, mais un outil puissant qui doit être combiné avec d'autres interventions. L'apprentissage continu et l'adaptation sont essentiels. Chaque pays doit tirer les leçons de ses propres expériences et de celles de ses voisins pour optimiser constamment sa stratégie</a:t>
            </a:r>
          </a:p>
        </p:txBody>
      </p:sp>
    </p:spTree>
    <p:extLst>
      <p:ext uri="{BB962C8B-B14F-4D97-AF65-F5344CB8AC3E}">
        <p14:creationId xmlns:p14="http://schemas.microsoft.com/office/powerpoint/2010/main" val="1099199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13D064-A6AB-4835-91A0-243DCF73A59E}"/>
              </a:ext>
            </a:extLst>
          </p:cNvPr>
          <p:cNvSpPr/>
          <p:nvPr/>
        </p:nvSpPr>
        <p:spPr>
          <a:xfrm>
            <a:off x="7151688" y="4362450"/>
            <a:ext cx="3371850" cy="20669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Graphic 2">
            <a:extLst>
              <a:ext uri="{FF2B5EF4-FFF2-40B4-BE49-F238E27FC236}">
                <a16:creationId xmlns:a16="http://schemas.microsoft.com/office/drawing/2014/main" id="{C58509D3-7E5D-48EC-BEE1-4609F9AAF5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83487" y="-96259"/>
            <a:ext cx="2392728" cy="1295667"/>
          </a:xfrm>
          <a:prstGeom prst="rect">
            <a:avLst/>
          </a:prstGeom>
        </p:spPr>
      </p:pic>
      <p:pic>
        <p:nvPicPr>
          <p:cNvPr id="6" name="Picture 5">
            <a:extLst>
              <a:ext uri="{FF2B5EF4-FFF2-40B4-BE49-F238E27FC236}">
                <a16:creationId xmlns:a16="http://schemas.microsoft.com/office/drawing/2014/main" id="{75AEC5C8-C575-5FFD-06C6-2181BBCC7998}"/>
              </a:ext>
            </a:extLst>
          </p:cNvPr>
          <p:cNvPicPr>
            <a:picLocks noChangeAspect="1"/>
          </p:cNvPicPr>
          <p:nvPr/>
        </p:nvPicPr>
        <p:blipFill>
          <a:blip r:embed="rId4"/>
          <a:srcRect l="26065" t="3919" r="6960" b="3996"/>
          <a:stretch/>
        </p:blipFill>
        <p:spPr>
          <a:xfrm>
            <a:off x="176136" y="1199408"/>
            <a:ext cx="3960220" cy="3629976"/>
          </a:xfrm>
          <a:prstGeom prst="rect">
            <a:avLst/>
          </a:prstGeom>
        </p:spPr>
      </p:pic>
      <p:sp>
        <p:nvSpPr>
          <p:cNvPr id="2" name="AutoShape 2">
            <a:extLst>
              <a:ext uri="{FF2B5EF4-FFF2-40B4-BE49-F238E27FC236}">
                <a16:creationId xmlns:a16="http://schemas.microsoft.com/office/drawing/2014/main" id="{09209B25-6812-843F-1C98-7C5D55A7273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a:extLst>
              <a:ext uri="{FF2B5EF4-FFF2-40B4-BE49-F238E27FC236}">
                <a16:creationId xmlns:a16="http://schemas.microsoft.com/office/drawing/2014/main" id="{CA62C22F-E6F4-A01D-25F2-23496B4DF59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DE08B1E9-F984-3669-530F-A5218514373D}"/>
              </a:ext>
            </a:extLst>
          </p:cNvPr>
          <p:cNvPicPr>
            <a:picLocks noChangeAspect="1"/>
          </p:cNvPicPr>
          <p:nvPr/>
        </p:nvPicPr>
        <p:blipFill>
          <a:blip r:embed="rId5"/>
          <a:srcRect t="14166" b="8958"/>
          <a:stretch/>
        </p:blipFill>
        <p:spPr>
          <a:xfrm>
            <a:off x="4461507" y="314866"/>
            <a:ext cx="3307082" cy="3389760"/>
          </a:xfrm>
          <a:prstGeom prst="rect">
            <a:avLst/>
          </a:prstGeom>
        </p:spPr>
      </p:pic>
      <p:sp>
        <p:nvSpPr>
          <p:cNvPr id="11" name="AutoShape 6">
            <a:extLst>
              <a:ext uri="{FF2B5EF4-FFF2-40B4-BE49-F238E27FC236}">
                <a16:creationId xmlns:a16="http://schemas.microsoft.com/office/drawing/2014/main" id="{9DDF9BA2-C78F-1F09-5BCE-D4E439B794E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1DA26334-2D49-821F-CACE-9507EB31CDBC}"/>
              </a:ext>
            </a:extLst>
          </p:cNvPr>
          <p:cNvPicPr>
            <a:picLocks noChangeAspect="1"/>
          </p:cNvPicPr>
          <p:nvPr/>
        </p:nvPicPr>
        <p:blipFill>
          <a:blip r:embed="rId6"/>
          <a:srcRect t="26806" b="10693"/>
          <a:stretch/>
        </p:blipFill>
        <p:spPr>
          <a:xfrm>
            <a:off x="4461507" y="3827851"/>
            <a:ext cx="3337562" cy="2781302"/>
          </a:xfrm>
          <a:prstGeom prst="rect">
            <a:avLst/>
          </a:prstGeom>
        </p:spPr>
      </p:pic>
      <p:pic>
        <p:nvPicPr>
          <p:cNvPr id="13" name="Picture 12">
            <a:extLst>
              <a:ext uri="{FF2B5EF4-FFF2-40B4-BE49-F238E27FC236}">
                <a16:creationId xmlns:a16="http://schemas.microsoft.com/office/drawing/2014/main" id="{1CC94AB9-ABE8-03A0-E20A-5871EBD55F9B}"/>
              </a:ext>
            </a:extLst>
          </p:cNvPr>
          <p:cNvPicPr>
            <a:picLocks noChangeAspect="1"/>
          </p:cNvPicPr>
          <p:nvPr/>
        </p:nvPicPr>
        <p:blipFill>
          <a:blip r:embed="rId7"/>
          <a:srcRect l="17870" t="9514" r="13519" b="15625"/>
          <a:stretch/>
        </p:blipFill>
        <p:spPr>
          <a:xfrm>
            <a:off x="8254272" y="1283493"/>
            <a:ext cx="3529013" cy="4900614"/>
          </a:xfrm>
          <a:prstGeom prst="rect">
            <a:avLst/>
          </a:prstGeom>
        </p:spPr>
      </p:pic>
    </p:spTree>
    <p:extLst>
      <p:ext uri="{BB962C8B-B14F-4D97-AF65-F5344CB8AC3E}">
        <p14:creationId xmlns:p14="http://schemas.microsoft.com/office/powerpoint/2010/main" val="1347514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13D064-A6AB-4835-91A0-243DCF73A59E}"/>
              </a:ext>
            </a:extLst>
          </p:cNvPr>
          <p:cNvSpPr/>
          <p:nvPr/>
        </p:nvSpPr>
        <p:spPr>
          <a:xfrm>
            <a:off x="7151688" y="4362450"/>
            <a:ext cx="3371850" cy="20669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itle 1">
            <a:extLst>
              <a:ext uri="{FF2B5EF4-FFF2-40B4-BE49-F238E27FC236}">
                <a16:creationId xmlns:a16="http://schemas.microsoft.com/office/drawing/2014/main" id="{80B438FA-B170-465C-B2D3-045687D8E8B1}"/>
              </a:ext>
            </a:extLst>
          </p:cNvPr>
          <p:cNvSpPr txBox="1">
            <a:spLocks noChangeArrowheads="1"/>
          </p:cNvSpPr>
          <p:nvPr/>
        </p:nvSpPr>
        <p:spPr bwMode="auto">
          <a:xfrm>
            <a:off x="1114425" y="1045029"/>
            <a:ext cx="9941503" cy="4969348"/>
          </a:xfrm>
          <a:prstGeom prst="rect">
            <a:avLst/>
          </a:prstGeom>
          <a:solidFill>
            <a:srgbClr val="00B0F0"/>
          </a:solidFill>
          <a:ln>
            <a:noFill/>
          </a:ln>
        </p:spPr>
        <p:txBody>
          <a:bodyPr lIns="76200" tIns="90000" rIns="76200" bIns="38100" anchor="ctr"/>
          <a:lstStyle>
            <a:lvl1pPr defTabSz="1028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0287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0287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0287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0287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0287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0287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0287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0287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6600" b="1" dirty="0" err="1">
                <a:solidFill>
                  <a:schemeClr val="bg1"/>
                </a:solidFill>
                <a:latin typeface="Tw Cen MT" panose="020B0602020104020603" pitchFamily="34" charset="0"/>
              </a:rPr>
              <a:t>Matondo</a:t>
            </a:r>
            <a:r>
              <a:rPr lang="en-US" altLang="en-US" sz="6600" b="1" dirty="0">
                <a:solidFill>
                  <a:schemeClr val="bg1"/>
                </a:solidFill>
                <a:latin typeface="Tw Cen MT" panose="020B0602020104020603" pitchFamily="34" charset="0"/>
              </a:rPr>
              <a:t>! </a:t>
            </a:r>
            <a:r>
              <a:rPr lang="en-US" altLang="en-US" sz="6600" b="1" dirty="0" err="1">
                <a:solidFill>
                  <a:schemeClr val="bg1"/>
                </a:solidFill>
                <a:latin typeface="Tw Cen MT" panose="020B0602020104020603" pitchFamily="34" charset="0"/>
              </a:rPr>
              <a:t>Oussoko</a:t>
            </a:r>
            <a:r>
              <a:rPr lang="en-US" altLang="en-US" sz="6600" b="1" dirty="0">
                <a:solidFill>
                  <a:schemeClr val="bg1"/>
                </a:solidFill>
                <a:latin typeface="Tw Cen MT" panose="020B0602020104020603" pitchFamily="34" charset="0"/>
              </a:rPr>
              <a:t>!</a:t>
            </a:r>
          </a:p>
          <a:p>
            <a:pPr algn="ctr" eaLnBrk="1" hangingPunct="1">
              <a:lnSpc>
                <a:spcPct val="100000"/>
              </a:lnSpc>
              <a:spcBef>
                <a:spcPct val="0"/>
              </a:spcBef>
              <a:buFontTx/>
              <a:buNone/>
            </a:pPr>
            <a:r>
              <a:rPr lang="en-US" altLang="en-US" sz="6600" b="1" dirty="0" err="1">
                <a:solidFill>
                  <a:schemeClr val="bg1"/>
                </a:solidFill>
                <a:latin typeface="Tw Cen MT" panose="020B0602020104020603" pitchFamily="34" charset="0"/>
              </a:rPr>
              <a:t>Choukran</a:t>
            </a:r>
            <a:r>
              <a:rPr lang="en-US" altLang="en-US" sz="6600" b="1" dirty="0">
                <a:solidFill>
                  <a:schemeClr val="bg1"/>
                </a:solidFill>
                <a:latin typeface="Tw Cen MT" panose="020B0602020104020603" pitchFamily="34" charset="0"/>
              </a:rPr>
              <a:t>!</a:t>
            </a:r>
          </a:p>
          <a:p>
            <a:pPr algn="ctr" eaLnBrk="1" hangingPunct="1">
              <a:lnSpc>
                <a:spcPct val="100000"/>
              </a:lnSpc>
              <a:spcBef>
                <a:spcPct val="0"/>
              </a:spcBef>
              <a:buFontTx/>
              <a:buNone/>
            </a:pPr>
            <a:r>
              <a:rPr lang="en-US" altLang="en-US" sz="6600" b="1" dirty="0" err="1">
                <a:solidFill>
                  <a:schemeClr val="bg1"/>
                </a:solidFill>
                <a:latin typeface="Tw Cen MT" panose="020B0602020104020603" pitchFamily="34" charset="0"/>
              </a:rPr>
              <a:t>Nzikomo</a:t>
            </a:r>
            <a:r>
              <a:rPr lang="en-US" altLang="en-US" sz="6600" b="1" dirty="0">
                <a:solidFill>
                  <a:schemeClr val="bg1"/>
                </a:solidFill>
                <a:latin typeface="Tw Cen MT" panose="020B0602020104020603" pitchFamily="34" charset="0"/>
              </a:rPr>
              <a:t>!</a:t>
            </a:r>
            <a:r>
              <a:rPr lang="fr-FR" altLang="en-US" sz="4800" b="1" dirty="0">
                <a:solidFill>
                  <a:srgbClr val="92D05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a:t>
            </a:r>
            <a:r>
              <a:rPr lang="fr-FR" sz="6600" b="1" dirty="0" err="1">
                <a:solidFill>
                  <a:schemeClr val="bg1"/>
                </a:solidFill>
                <a:latin typeface="Tw Cen MT" panose="020B0602020104020603" pitchFamily="34" charset="0"/>
              </a:rPr>
              <a:t>Singuila</a:t>
            </a:r>
            <a:r>
              <a:rPr lang="fr-FR" sz="6600" b="1" dirty="0">
                <a:solidFill>
                  <a:schemeClr val="bg1"/>
                </a:solidFill>
                <a:latin typeface="Tw Cen MT" panose="020B0602020104020603" pitchFamily="34" charset="0"/>
              </a:rPr>
              <a:t> !</a:t>
            </a:r>
          </a:p>
          <a:p>
            <a:pPr algn="ctr" eaLnBrk="1" hangingPunct="1">
              <a:lnSpc>
                <a:spcPct val="100000"/>
              </a:lnSpc>
              <a:spcBef>
                <a:spcPct val="0"/>
              </a:spcBef>
              <a:buFontTx/>
              <a:buNone/>
            </a:pPr>
            <a:r>
              <a:rPr lang="fr-FR" altLang="en-US" sz="6600" b="1" dirty="0" err="1">
                <a:solidFill>
                  <a:schemeClr val="bg1"/>
                </a:solidFill>
                <a:latin typeface="Tw Cen MT" panose="020B0602020104020603" pitchFamily="34" charset="0"/>
              </a:rPr>
              <a:t>Asante</a:t>
            </a:r>
            <a:r>
              <a:rPr lang="fr-FR" altLang="en-US" sz="6600" b="1" dirty="0">
                <a:solidFill>
                  <a:schemeClr val="bg1"/>
                </a:solidFill>
                <a:latin typeface="Tw Cen MT" panose="020B0602020104020603" pitchFamily="34" charset="0"/>
              </a:rPr>
              <a:t>!</a:t>
            </a:r>
            <a:endParaRPr lang="en-US" altLang="en-US" sz="6600" b="1" dirty="0">
              <a:solidFill>
                <a:schemeClr val="bg1"/>
              </a:solidFill>
              <a:latin typeface="Tw Cen MT" panose="020B0602020104020603" pitchFamily="34" charset="0"/>
            </a:endParaRPr>
          </a:p>
        </p:txBody>
      </p:sp>
      <p:pic>
        <p:nvPicPr>
          <p:cNvPr id="3" name="Graphic 2">
            <a:extLst>
              <a:ext uri="{FF2B5EF4-FFF2-40B4-BE49-F238E27FC236}">
                <a16:creationId xmlns:a16="http://schemas.microsoft.com/office/drawing/2014/main" id="{C58509D3-7E5D-48EC-BEE1-4609F9AAF5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83487" y="-96259"/>
            <a:ext cx="2392728" cy="1295667"/>
          </a:xfrm>
          <a:prstGeom prst="rect">
            <a:avLst/>
          </a:prstGeom>
        </p:spPr>
      </p:pic>
    </p:spTree>
    <p:extLst>
      <p:ext uri="{BB962C8B-B14F-4D97-AF65-F5344CB8AC3E}">
        <p14:creationId xmlns:p14="http://schemas.microsoft.com/office/powerpoint/2010/main" val="260695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blue and purple rectangular objects&#10;&#10;Description automatically generated">
            <a:extLst>
              <a:ext uri="{FF2B5EF4-FFF2-40B4-BE49-F238E27FC236}">
                <a16:creationId xmlns:a16="http://schemas.microsoft.com/office/drawing/2014/main" id="{E3EBDCE0-15A8-EAB3-5DAC-E813FBE1F36B}"/>
              </a:ext>
            </a:extLst>
          </p:cNvPr>
          <p:cNvPicPr>
            <a:picLocks noChangeAspect="1"/>
          </p:cNvPicPr>
          <p:nvPr/>
        </p:nvPicPr>
        <p:blipFill rotWithShape="1">
          <a:blip r:embed="rId3">
            <a:extLst>
              <a:ext uri="{28A0092B-C50C-407E-A947-70E740481C1C}">
                <a14:useLocalDpi xmlns:a14="http://schemas.microsoft.com/office/drawing/2010/main" val="0"/>
              </a:ext>
            </a:extLst>
          </a:blip>
          <a:srcRect r="27390"/>
          <a:stretch/>
        </p:blipFill>
        <p:spPr>
          <a:xfrm>
            <a:off x="985318" y="694362"/>
            <a:ext cx="11206682" cy="5802146"/>
          </a:xfrm>
          <a:prstGeom prst="rect">
            <a:avLst/>
          </a:prstGeom>
        </p:spPr>
      </p:pic>
      <p:sp>
        <p:nvSpPr>
          <p:cNvPr id="2" name="Title 1">
            <a:extLst>
              <a:ext uri="{FF2B5EF4-FFF2-40B4-BE49-F238E27FC236}">
                <a16:creationId xmlns:a16="http://schemas.microsoft.com/office/drawing/2014/main" id="{AE81B9AD-62CC-59DC-1CD3-DEBA11457161}"/>
              </a:ext>
            </a:extLst>
          </p:cNvPr>
          <p:cNvSpPr>
            <a:spLocks noGrp="1"/>
          </p:cNvSpPr>
          <p:nvPr>
            <p:ph type="title"/>
          </p:nvPr>
        </p:nvSpPr>
        <p:spPr>
          <a:xfrm>
            <a:off x="0" y="13102"/>
            <a:ext cx="11138693" cy="641540"/>
          </a:xfrm>
        </p:spPr>
        <p:txBody>
          <a:bodyPr>
            <a:normAutofit/>
          </a:bodyPr>
          <a:lstStyle/>
          <a:p>
            <a:r>
              <a:rPr lang="fr-FR" sz="3600" dirty="0"/>
              <a:t>Objectifs de la présentation </a:t>
            </a:r>
            <a:endParaRPr lang="fr-FR" sz="3600" b="1" dirty="0"/>
          </a:p>
        </p:txBody>
      </p:sp>
      <p:sp>
        <p:nvSpPr>
          <p:cNvPr id="8" name="TextBox 7">
            <a:extLst>
              <a:ext uri="{FF2B5EF4-FFF2-40B4-BE49-F238E27FC236}">
                <a16:creationId xmlns:a16="http://schemas.microsoft.com/office/drawing/2014/main" id="{DF64AF3B-0EFE-0E29-1E57-30C92B9ECD43}"/>
              </a:ext>
            </a:extLst>
          </p:cNvPr>
          <p:cNvSpPr txBox="1"/>
          <p:nvPr/>
        </p:nvSpPr>
        <p:spPr>
          <a:xfrm>
            <a:off x="5645797" y="926275"/>
            <a:ext cx="6510319" cy="830997"/>
          </a:xfrm>
          <a:prstGeom prst="rect">
            <a:avLst/>
          </a:prstGeom>
          <a:noFill/>
        </p:spPr>
        <p:txBody>
          <a:bodyPr wrap="square">
            <a:spAutoFit/>
          </a:bodyPr>
          <a:lstStyle/>
          <a:p>
            <a:pPr>
              <a:spcBef>
                <a:spcPts val="1200"/>
              </a:spcBef>
              <a:spcAft>
                <a:spcPts val="1200"/>
              </a:spcAft>
              <a:buClr>
                <a:srgbClr val="0070C0"/>
              </a:buClr>
            </a:pPr>
            <a:r>
              <a:rPr lang="fr-FR" sz="2400" b="1" dirty="0">
                <a:solidFill>
                  <a:schemeClr val="bg1"/>
                </a:solidFill>
                <a:latin typeface="Arial" panose="020B0604020202020204" pitchFamily="34" charset="0"/>
                <a:cs typeface="Arial" panose="020B0604020202020204" pitchFamily="34" charset="0"/>
              </a:rPr>
              <a:t>Présenter une vue d'ensemble de l'état actuel de la VAP en Afrique</a:t>
            </a:r>
          </a:p>
        </p:txBody>
      </p:sp>
      <p:sp>
        <p:nvSpPr>
          <p:cNvPr id="9" name="TextBox 8">
            <a:extLst>
              <a:ext uri="{FF2B5EF4-FFF2-40B4-BE49-F238E27FC236}">
                <a16:creationId xmlns:a16="http://schemas.microsoft.com/office/drawing/2014/main" id="{85CE8688-4D48-46BB-CD61-7870F4BFDABD}"/>
              </a:ext>
            </a:extLst>
          </p:cNvPr>
          <p:cNvSpPr txBox="1"/>
          <p:nvPr/>
        </p:nvSpPr>
        <p:spPr>
          <a:xfrm>
            <a:off x="5639330" y="2412185"/>
            <a:ext cx="6402249" cy="830997"/>
          </a:xfrm>
          <a:prstGeom prst="rect">
            <a:avLst/>
          </a:prstGeom>
          <a:noFill/>
        </p:spPr>
        <p:txBody>
          <a:bodyPr wrap="square">
            <a:spAutoFit/>
          </a:bodyPr>
          <a:lstStyle/>
          <a:p>
            <a:pPr>
              <a:spcBef>
                <a:spcPts val="1200"/>
              </a:spcBef>
              <a:spcAft>
                <a:spcPts val="1200"/>
              </a:spcAft>
              <a:buClr>
                <a:srgbClr val="0070C0"/>
              </a:buClr>
            </a:pPr>
            <a:r>
              <a:rPr lang="fr-FR" sz="2400" b="1" dirty="0">
                <a:solidFill>
                  <a:schemeClr val="bg1"/>
                </a:solidFill>
                <a:latin typeface="Arial" panose="020B0604020202020204" pitchFamily="34" charset="0"/>
                <a:cs typeface="Arial" panose="020B0604020202020204" pitchFamily="34" charset="0"/>
              </a:rPr>
              <a:t>Identifier les meilleures pratiques et les défis communs</a:t>
            </a:r>
          </a:p>
        </p:txBody>
      </p:sp>
      <p:sp>
        <p:nvSpPr>
          <p:cNvPr id="10" name="TextBox 9">
            <a:extLst>
              <a:ext uri="{FF2B5EF4-FFF2-40B4-BE49-F238E27FC236}">
                <a16:creationId xmlns:a16="http://schemas.microsoft.com/office/drawing/2014/main" id="{CC8B5350-0E9E-EE6B-A446-99625E952068}"/>
              </a:ext>
            </a:extLst>
          </p:cNvPr>
          <p:cNvSpPr txBox="1"/>
          <p:nvPr/>
        </p:nvSpPr>
        <p:spPr>
          <a:xfrm>
            <a:off x="5729880" y="3614818"/>
            <a:ext cx="6608581" cy="830997"/>
          </a:xfrm>
          <a:prstGeom prst="rect">
            <a:avLst/>
          </a:prstGeom>
          <a:noFill/>
        </p:spPr>
        <p:txBody>
          <a:bodyPr wrap="square">
            <a:spAutoFit/>
          </a:bodyPr>
          <a:lstStyle/>
          <a:p>
            <a:pPr>
              <a:spcBef>
                <a:spcPts val="1200"/>
              </a:spcBef>
              <a:spcAft>
                <a:spcPts val="1200"/>
              </a:spcAft>
              <a:buClr>
                <a:srgbClr val="0070C0"/>
              </a:buClr>
            </a:pPr>
            <a:r>
              <a:rPr lang="fr-FR" sz="2400" b="1" dirty="0">
                <a:solidFill>
                  <a:schemeClr val="bg1"/>
                </a:solidFill>
                <a:latin typeface="Arial" panose="020B0604020202020204" pitchFamily="34" charset="0"/>
                <a:cs typeface="Arial" panose="020B0604020202020204" pitchFamily="34" charset="0"/>
              </a:rPr>
              <a:t>Partager les leçons apprises des premières introductions de VAP en Afrique</a:t>
            </a:r>
          </a:p>
        </p:txBody>
      </p:sp>
      <p:pic>
        <p:nvPicPr>
          <p:cNvPr id="12" name="Graphic 11">
            <a:extLst>
              <a:ext uri="{FF2B5EF4-FFF2-40B4-BE49-F238E27FC236}">
                <a16:creationId xmlns:a16="http://schemas.microsoft.com/office/drawing/2014/main" id="{F6F67382-96E6-0B18-31FA-E4B0A4B004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884" y="1329678"/>
            <a:ext cx="4073594" cy="4227973"/>
          </a:xfrm>
          <a:prstGeom prst="rect">
            <a:avLst/>
          </a:prstGeom>
        </p:spPr>
      </p:pic>
      <p:sp>
        <p:nvSpPr>
          <p:cNvPr id="3" name="TextBox 2">
            <a:extLst>
              <a:ext uri="{FF2B5EF4-FFF2-40B4-BE49-F238E27FC236}">
                <a16:creationId xmlns:a16="http://schemas.microsoft.com/office/drawing/2014/main" id="{BE3230B4-97E8-4346-B54C-358B492F7D28}"/>
              </a:ext>
            </a:extLst>
          </p:cNvPr>
          <p:cNvSpPr txBox="1"/>
          <p:nvPr/>
        </p:nvSpPr>
        <p:spPr>
          <a:xfrm>
            <a:off x="445659" y="2110232"/>
            <a:ext cx="3206337" cy="2554545"/>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Evaluer les expériences initiales d'introduction des VAP</a:t>
            </a:r>
          </a:p>
        </p:txBody>
      </p:sp>
      <p:pic>
        <p:nvPicPr>
          <p:cNvPr id="4" name="Graphic 3">
            <a:extLst>
              <a:ext uri="{FF2B5EF4-FFF2-40B4-BE49-F238E27FC236}">
                <a16:creationId xmlns:a16="http://schemas.microsoft.com/office/drawing/2014/main" id="{B94736F6-0A8B-63CA-6608-D8214122AC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25561" y="4626980"/>
            <a:ext cx="894240" cy="484233"/>
          </a:xfrm>
          <a:prstGeom prst="rect">
            <a:avLst/>
          </a:prstGeom>
        </p:spPr>
      </p:pic>
      <p:sp>
        <p:nvSpPr>
          <p:cNvPr id="7" name="TextBox 6">
            <a:extLst>
              <a:ext uri="{FF2B5EF4-FFF2-40B4-BE49-F238E27FC236}">
                <a16:creationId xmlns:a16="http://schemas.microsoft.com/office/drawing/2014/main" id="{C2AF7057-3B05-8F7E-2C53-755D4CFF5500}"/>
              </a:ext>
            </a:extLst>
          </p:cNvPr>
          <p:cNvSpPr txBox="1"/>
          <p:nvPr/>
        </p:nvSpPr>
        <p:spPr>
          <a:xfrm>
            <a:off x="5415147" y="5142152"/>
            <a:ext cx="6923313" cy="830997"/>
          </a:xfrm>
          <a:prstGeom prst="rect">
            <a:avLst/>
          </a:prstGeom>
          <a:noFill/>
        </p:spPr>
        <p:txBody>
          <a:bodyPr wrap="square">
            <a:spAutoFit/>
          </a:bodyPr>
          <a:lstStyle/>
          <a:p>
            <a:pPr>
              <a:spcBef>
                <a:spcPts val="1200"/>
              </a:spcBef>
              <a:spcAft>
                <a:spcPts val="1200"/>
              </a:spcAft>
              <a:buClr>
                <a:srgbClr val="0070C0"/>
              </a:buClr>
            </a:pPr>
            <a:r>
              <a:rPr lang="fr-FR" sz="2400" b="1" dirty="0">
                <a:solidFill>
                  <a:schemeClr val="bg1"/>
                </a:solidFill>
                <a:latin typeface="Arial" panose="020B0604020202020204" pitchFamily="34" charset="0"/>
                <a:cs typeface="Arial" panose="020B0604020202020204" pitchFamily="34" charset="0"/>
              </a:rPr>
              <a:t>Formuler des Recommandations stratégiques pour optimiser les futures introductions</a:t>
            </a:r>
          </a:p>
        </p:txBody>
      </p:sp>
    </p:spTree>
    <p:extLst>
      <p:ext uri="{BB962C8B-B14F-4D97-AF65-F5344CB8AC3E}">
        <p14:creationId xmlns:p14="http://schemas.microsoft.com/office/powerpoint/2010/main" val="1439812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0A781A-9164-78F3-A151-35E986B00A79}"/>
              </a:ext>
            </a:extLst>
          </p:cNvPr>
          <p:cNvPicPr>
            <a:picLocks noChangeAspect="1"/>
          </p:cNvPicPr>
          <p:nvPr/>
        </p:nvPicPr>
        <p:blipFill rotWithShape="1">
          <a:blip r:embed="rId2">
            <a:extLst>
              <a:ext uri="{28A0092B-C50C-407E-A947-70E740481C1C}">
                <a14:useLocalDpi xmlns:a14="http://schemas.microsoft.com/office/drawing/2010/main" val="0"/>
              </a:ext>
            </a:extLst>
          </a:blip>
          <a:srcRect l="11330" b="20719"/>
          <a:stretch/>
        </p:blipFill>
        <p:spPr>
          <a:xfrm>
            <a:off x="1" y="855404"/>
            <a:ext cx="12463924" cy="5468140"/>
          </a:xfrm>
          <a:prstGeom prst="rect">
            <a:avLst/>
          </a:prstGeom>
        </p:spPr>
      </p:pic>
      <p:sp>
        <p:nvSpPr>
          <p:cNvPr id="3" name="Title 2">
            <a:extLst>
              <a:ext uri="{FF2B5EF4-FFF2-40B4-BE49-F238E27FC236}">
                <a16:creationId xmlns:a16="http://schemas.microsoft.com/office/drawing/2014/main" id="{595BA500-14BE-545F-817A-DFF0EAB9EDF9}"/>
              </a:ext>
            </a:extLst>
          </p:cNvPr>
          <p:cNvSpPr>
            <a:spLocks noGrp="1"/>
          </p:cNvSpPr>
          <p:nvPr>
            <p:ph type="title"/>
          </p:nvPr>
        </p:nvSpPr>
        <p:spPr>
          <a:xfrm>
            <a:off x="172800" y="13102"/>
            <a:ext cx="10965893" cy="641540"/>
          </a:xfrm>
        </p:spPr>
        <p:txBody>
          <a:bodyPr>
            <a:normAutofit fontScale="90000"/>
          </a:bodyPr>
          <a:lstStyle/>
          <a:p>
            <a:r>
              <a:rPr lang="fr-FR" dirty="0"/>
              <a:t> 90 % des cas de paludisme et des décès sont recensés en Afrique </a:t>
            </a:r>
            <a:endParaRPr lang="en-US" dirty="0"/>
          </a:p>
        </p:txBody>
      </p:sp>
      <p:pic>
        <p:nvPicPr>
          <p:cNvPr id="3074" name="Picture 2" descr="Combating Malaria: Empowering Rural Liberia with Prevention and Treatment -  BASA Development Initiatives - BDI">
            <a:extLst>
              <a:ext uri="{FF2B5EF4-FFF2-40B4-BE49-F238E27FC236}">
                <a16:creationId xmlns:a16="http://schemas.microsoft.com/office/drawing/2014/main" id="{59089450-1301-49C5-B335-833F38342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78" y="957336"/>
            <a:ext cx="1648524" cy="10641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757074F-57AD-4312-A40F-7456F293BFF4}"/>
              </a:ext>
            </a:extLst>
          </p:cNvPr>
          <p:cNvSpPr/>
          <p:nvPr/>
        </p:nvSpPr>
        <p:spPr>
          <a:xfrm>
            <a:off x="2834062" y="892179"/>
            <a:ext cx="8712200" cy="10641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Le paludisme : première cause de morbidité et de mortalité chez les enfants de moins de 5 ans en Afrique</a:t>
            </a:r>
            <a:endParaRPr lang="en-US" sz="2400" b="1" dirty="0">
              <a:solidFill>
                <a:schemeClr val="tx1"/>
              </a:solidFill>
            </a:endParaRPr>
          </a:p>
        </p:txBody>
      </p:sp>
      <p:pic>
        <p:nvPicPr>
          <p:cNvPr id="3076" name="Picture 4" descr="Minuterie de Une Minute – 123Timer">
            <a:extLst>
              <a:ext uri="{FF2B5EF4-FFF2-40B4-BE49-F238E27FC236}">
                <a16:creationId xmlns:a16="http://schemas.microsoft.com/office/drawing/2014/main" id="{9EF7E0CB-BBF2-4511-B9FC-13D628209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558" y="2186793"/>
            <a:ext cx="1448362" cy="144836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7C4C5D87-52C6-4446-8206-F5926B603AD8}"/>
              </a:ext>
            </a:extLst>
          </p:cNvPr>
          <p:cNvSpPr/>
          <p:nvPr/>
        </p:nvSpPr>
        <p:spPr>
          <a:xfrm>
            <a:off x="2834062" y="2306579"/>
            <a:ext cx="9030400" cy="10641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Presque chaque minute, un enfant de moins de cinq ans meurt du paludisme</a:t>
            </a:r>
            <a:endParaRPr lang="en-US" sz="2400" b="1" dirty="0">
              <a:solidFill>
                <a:schemeClr val="tx1"/>
              </a:solidFill>
            </a:endParaRPr>
          </a:p>
        </p:txBody>
      </p:sp>
      <p:pic>
        <p:nvPicPr>
          <p:cNvPr id="3078" name="Picture 6" descr="Information pack for key Malaria messages in schools | UNICEF Uganda">
            <a:extLst>
              <a:ext uri="{FF2B5EF4-FFF2-40B4-BE49-F238E27FC236}">
                <a16:creationId xmlns:a16="http://schemas.microsoft.com/office/drawing/2014/main" id="{332C88CB-FD4A-425C-84E8-ED527B8AA4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477" y="3695661"/>
            <a:ext cx="1648524" cy="10970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FED171FC-13C7-47BB-9033-53FE07A87D95}"/>
              </a:ext>
            </a:extLst>
          </p:cNvPr>
          <p:cNvSpPr/>
          <p:nvPr/>
        </p:nvSpPr>
        <p:spPr>
          <a:xfrm>
            <a:off x="2834062" y="3589474"/>
            <a:ext cx="9462200" cy="13065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1"/>
                </a:solidFill>
              </a:rPr>
              <a:t>Paquet d’interventions: médicaments, TPI, MILDA , mesures de lutte antivectorielle, etc.</a:t>
            </a:r>
            <a:endParaRPr lang="en-US" sz="2400" b="1" dirty="0">
              <a:solidFill>
                <a:schemeClr val="tx1"/>
              </a:solidFill>
            </a:endParaRPr>
          </a:p>
        </p:txBody>
      </p:sp>
      <p:pic>
        <p:nvPicPr>
          <p:cNvPr id="3080" name="Picture 8" descr="New malaria vaccine may not help Nepal | Nepali Times">
            <a:extLst>
              <a:ext uri="{FF2B5EF4-FFF2-40B4-BE49-F238E27FC236}">
                <a16:creationId xmlns:a16="http://schemas.microsoft.com/office/drawing/2014/main" id="{4DCC6332-B53E-4185-902A-47B6D3CE5E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77" y="4978567"/>
            <a:ext cx="1648524" cy="128577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887D5B0-D298-41C4-B404-94F20146182A}"/>
              </a:ext>
            </a:extLst>
          </p:cNvPr>
          <p:cNvSpPr/>
          <p:nvPr/>
        </p:nvSpPr>
        <p:spPr>
          <a:xfrm>
            <a:off x="2834062" y="4978567"/>
            <a:ext cx="9030400" cy="13065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t>Deux vaccins contre le paludisme préqualifiés par l’OMS.</a:t>
            </a:r>
            <a:r>
              <a:rPr lang="en-US" sz="2400" b="1" dirty="0"/>
              <a:t>: </a:t>
            </a:r>
          </a:p>
          <a:p>
            <a:pPr marL="457200" indent="-457200">
              <a:buFont typeface="Arial" panose="020B0604020202020204" pitchFamily="34" charset="0"/>
              <a:buChar char="•"/>
            </a:pPr>
            <a:r>
              <a:rPr lang="en-US" sz="2400" b="1" dirty="0"/>
              <a:t>2022: RTS,S/AS01</a:t>
            </a:r>
          </a:p>
          <a:p>
            <a:pPr marL="457200" indent="-457200">
              <a:buFont typeface="Arial" panose="020B0604020202020204" pitchFamily="34" charset="0"/>
              <a:buChar char="•"/>
            </a:pPr>
            <a:r>
              <a:rPr lang="en-US" sz="2400" b="1" dirty="0"/>
              <a:t>2023: R21</a:t>
            </a:r>
          </a:p>
        </p:txBody>
      </p:sp>
    </p:spTree>
    <p:extLst>
      <p:ext uri="{BB962C8B-B14F-4D97-AF65-F5344CB8AC3E}">
        <p14:creationId xmlns:p14="http://schemas.microsoft.com/office/powerpoint/2010/main" val="4255840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F9792F6E-EE6A-A01F-7376-67DBCFB26FAC}"/>
              </a:ext>
            </a:extLst>
          </p:cNvPr>
          <p:cNvSpPr>
            <a:spLocks noGrp="1"/>
          </p:cNvSpPr>
          <p:nvPr>
            <p:ph type="subTitle" idx="1"/>
          </p:nvPr>
        </p:nvSpPr>
        <p:spPr>
          <a:xfrm>
            <a:off x="1524000" y="3602038"/>
            <a:ext cx="2779550" cy="1655762"/>
          </a:xfrm>
        </p:spPr>
        <p:txBody>
          <a:bodyPr>
            <a:noAutofit/>
          </a:bodyPr>
          <a:lstStyle/>
          <a:p>
            <a:pPr marR="0" lvl="0">
              <a:spcBef>
                <a:spcPts val="0"/>
              </a:spcBef>
            </a:pPr>
            <a:r>
              <a:rPr lang="en-US" sz="1800" b="1" dirty="0"/>
              <a:t>Will not reach goal of driving malaria illness and death down, without applying a mix of available interventions</a:t>
            </a:r>
            <a:endParaRPr lang="en-US" sz="2400" dirty="0"/>
          </a:p>
          <a:p>
            <a:pPr marL="342900" marR="0" lvl="0" indent="-342900">
              <a:spcBef>
                <a:spcPts val="0"/>
              </a:spcBef>
              <a:spcAft>
                <a:spcPts val="600"/>
              </a:spcAft>
              <a:buFont typeface="Symbol" panose="05050102010706020507" pitchFamily="18" charset="2"/>
              <a:buChar char=""/>
            </a:pPr>
            <a:endParaRPr lang="en-GB" sz="2400" dirty="0"/>
          </a:p>
        </p:txBody>
      </p:sp>
      <p:sp>
        <p:nvSpPr>
          <p:cNvPr id="12" name="Title 2">
            <a:extLst>
              <a:ext uri="{FF2B5EF4-FFF2-40B4-BE49-F238E27FC236}">
                <a16:creationId xmlns:a16="http://schemas.microsoft.com/office/drawing/2014/main" id="{3493AFE1-50E6-FD25-021E-6C18A37463C4}"/>
              </a:ext>
            </a:extLst>
          </p:cNvPr>
          <p:cNvSpPr>
            <a:spLocks noGrp="1"/>
          </p:cNvSpPr>
          <p:nvPr>
            <p:ph type="title"/>
          </p:nvPr>
        </p:nvSpPr>
        <p:spPr>
          <a:xfrm>
            <a:off x="-83127" y="13102"/>
            <a:ext cx="11792197" cy="579794"/>
          </a:xfrm>
        </p:spPr>
        <p:txBody>
          <a:bodyPr>
            <a:noAutofit/>
          </a:bodyPr>
          <a:lstStyle/>
          <a:p>
            <a:r>
              <a:rPr lang="fr-FR" sz="2400" dirty="0"/>
              <a:t>L'impact le plus élevé est obtenu lorsque plusieurs interventions sont utilisées ensemble</a:t>
            </a:r>
            <a:endParaRPr lang="en-US" sz="2400" dirty="0"/>
          </a:p>
        </p:txBody>
      </p:sp>
      <p:sp>
        <p:nvSpPr>
          <p:cNvPr id="4" name="Slide Number Placeholder 3">
            <a:extLst>
              <a:ext uri="{FF2B5EF4-FFF2-40B4-BE49-F238E27FC236}">
                <a16:creationId xmlns:a16="http://schemas.microsoft.com/office/drawing/2014/main" id="{2CCCA3FC-8E0B-FF46-8B8A-E6811DD662DB}"/>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GB"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0F4EEE4-4F50-682B-60C0-3788654DDE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318" t="14773" r="6444" b="24873"/>
          <a:stretch/>
        </p:blipFill>
        <p:spPr>
          <a:xfrm>
            <a:off x="551597" y="4545022"/>
            <a:ext cx="327712" cy="226723"/>
          </a:xfrm>
          <a:prstGeom prst="rect">
            <a:avLst/>
          </a:prstGeom>
        </p:spPr>
      </p:pic>
      <p:pic>
        <p:nvPicPr>
          <p:cNvPr id="15" name="Picture 14">
            <a:extLst>
              <a:ext uri="{FF2B5EF4-FFF2-40B4-BE49-F238E27FC236}">
                <a16:creationId xmlns:a16="http://schemas.microsoft.com/office/drawing/2014/main" id="{DEB698D2-3081-54E6-43E8-DCD99C68DD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4730" t="20044" r="21590" b="32317"/>
          <a:stretch/>
        </p:blipFill>
        <p:spPr>
          <a:xfrm>
            <a:off x="573596" y="3383137"/>
            <a:ext cx="373628" cy="331582"/>
          </a:xfrm>
          <a:prstGeom prst="rect">
            <a:avLst/>
          </a:prstGeom>
        </p:spPr>
      </p:pic>
      <p:pic>
        <p:nvPicPr>
          <p:cNvPr id="16" name="Picture 15">
            <a:extLst>
              <a:ext uri="{FF2B5EF4-FFF2-40B4-BE49-F238E27FC236}">
                <a16:creationId xmlns:a16="http://schemas.microsoft.com/office/drawing/2014/main" id="{1DCCE638-B2DC-0C4D-D4C4-E9380D3861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968" t="15122" b="35300"/>
          <a:stretch/>
        </p:blipFill>
        <p:spPr>
          <a:xfrm>
            <a:off x="495245" y="4003423"/>
            <a:ext cx="437712" cy="238386"/>
          </a:xfrm>
          <a:prstGeom prst="rect">
            <a:avLst/>
          </a:prstGeom>
        </p:spPr>
      </p:pic>
      <p:sp>
        <p:nvSpPr>
          <p:cNvPr id="17" name="TextBox 16">
            <a:extLst>
              <a:ext uri="{FF2B5EF4-FFF2-40B4-BE49-F238E27FC236}">
                <a16:creationId xmlns:a16="http://schemas.microsoft.com/office/drawing/2014/main" id="{83D6CB6B-3A87-142C-83A6-6FB6E429FCE5}"/>
              </a:ext>
            </a:extLst>
          </p:cNvPr>
          <p:cNvSpPr txBox="1"/>
          <p:nvPr/>
        </p:nvSpPr>
        <p:spPr>
          <a:xfrm>
            <a:off x="986606" y="3362601"/>
            <a:ext cx="3092191" cy="20928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a:ln>
                  <a:noFill/>
                </a:ln>
                <a:solidFill>
                  <a:srgbClr val="000000"/>
                </a:solidFill>
                <a:effectLst/>
                <a:uLnTx/>
                <a:uFillTx/>
                <a:latin typeface="Calibri" panose="020F0502020204030204"/>
                <a:ea typeface="+mn-ea"/>
                <a:cs typeface="+mn-cs"/>
              </a:rPr>
              <a:t>Case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err="1">
                <a:ln>
                  <a:noFill/>
                </a:ln>
                <a:solidFill>
                  <a:srgbClr val="000000"/>
                </a:solidFill>
                <a:effectLst/>
                <a:uLnTx/>
                <a:uFillTx/>
                <a:latin typeface="Calibri" panose="020F0502020204030204"/>
                <a:ea typeface="+mn-ea"/>
                <a:cs typeface="+mn-cs"/>
              </a:rPr>
              <a:t>Vector</a:t>
            </a:r>
            <a:r>
              <a:rPr kumimoji="0" lang="fr-CH" sz="1600" b="0" i="0" u="none" strike="noStrike" kern="1200" cap="none" spc="0" normalizeH="0" baseline="0" noProof="0" dirty="0">
                <a:ln>
                  <a:noFill/>
                </a:ln>
                <a:solidFill>
                  <a:srgbClr val="000000"/>
                </a:solidFill>
                <a:effectLst/>
                <a:uLnTx/>
                <a:uFillTx/>
                <a:latin typeface="Calibri" panose="020F0502020204030204"/>
                <a:ea typeface="+mn-ea"/>
                <a:cs typeface="+mn-cs"/>
              </a:rPr>
              <a:t> control  (</a:t>
            </a:r>
            <a:r>
              <a:rPr kumimoji="0" lang="fr-CH" sz="1600" b="0" i="0" u="none" strike="noStrike" kern="1200" cap="none" spc="0" normalizeH="0" baseline="0" noProof="0" dirty="0" err="1">
                <a:ln>
                  <a:noFill/>
                </a:ln>
                <a:solidFill>
                  <a:srgbClr val="000000"/>
                </a:solidFill>
                <a:effectLst/>
                <a:uLnTx/>
                <a:uFillTx/>
                <a:latin typeface="Calibri" panose="020F0502020204030204"/>
                <a:ea typeface="+mn-ea"/>
                <a:cs typeface="+mn-cs"/>
              </a:rPr>
              <a:t>ITNs</a:t>
            </a:r>
            <a:r>
              <a:rPr kumimoji="0" lang="fr-CH" sz="1600" b="0" i="0" u="none" strike="noStrike" kern="1200" cap="none" spc="0" normalizeH="0" baseline="0" noProof="0" dirty="0">
                <a:ln>
                  <a:noFill/>
                </a:ln>
                <a:solidFill>
                  <a:srgbClr val="000000"/>
                </a:solidFill>
                <a:effectLst/>
                <a:uLnTx/>
                <a:uFillTx/>
                <a:latin typeface="Calibri" panose="020F0502020204030204"/>
                <a:ea typeface="+mn-ea"/>
                <a:cs typeface="+mn-cs"/>
              </a:rPr>
              <a:t>, IRS, LSM)</a:t>
            </a:r>
            <a:endParaRPr kumimoji="0" lang="fr-CH" sz="16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err="1">
                <a:ln>
                  <a:noFill/>
                </a:ln>
                <a:solidFill>
                  <a:srgbClr val="000000"/>
                </a:solidFill>
                <a:effectLst/>
                <a:uLnTx/>
                <a:uFillTx/>
                <a:latin typeface="Calibri" panose="020F0502020204030204"/>
                <a:ea typeface="+mn-ea"/>
                <a:cs typeface="+mn-cs"/>
              </a:rPr>
              <a:t>Chemoprevention</a:t>
            </a:r>
            <a:r>
              <a:rPr kumimoji="0" lang="fr-CH" sz="1600" b="0" i="0" u="none" strike="noStrike" kern="1200" cap="none" spc="0" normalizeH="0" baseline="0" noProof="0" dirty="0">
                <a:ln>
                  <a:noFill/>
                </a:ln>
                <a:solidFill>
                  <a:srgbClr val="000000"/>
                </a:solidFill>
                <a:effectLst/>
                <a:uLnTx/>
                <a:uFillTx/>
                <a:latin typeface="Calibri" panose="020F0502020204030204"/>
                <a:ea typeface="+mn-ea"/>
                <a:cs typeface="+mn-cs"/>
              </a:rPr>
              <a:t> (SMC, </a:t>
            </a:r>
            <a:r>
              <a:rPr kumimoji="0" lang="fr-CH" sz="1600" b="0" i="0" u="none" strike="noStrike" kern="1200" cap="none" spc="0" normalizeH="0" baseline="0" noProof="0" dirty="0" err="1">
                <a:ln>
                  <a:noFill/>
                </a:ln>
                <a:solidFill>
                  <a:srgbClr val="000000"/>
                </a:solidFill>
                <a:effectLst/>
                <a:uLnTx/>
                <a:uFillTx/>
                <a:latin typeface="Calibri" panose="020F0502020204030204"/>
                <a:ea typeface="+mn-ea"/>
                <a:cs typeface="+mn-cs"/>
              </a:rPr>
              <a:t>IPTp</a:t>
            </a:r>
            <a:r>
              <a:rPr kumimoji="0" lang="fr-CH" sz="1600" b="0" i="0" u="none" strike="noStrike" kern="1200" cap="none" spc="0" normalizeH="0" baseline="0" noProof="0" dirty="0">
                <a:ln>
                  <a:noFill/>
                </a:ln>
                <a:solidFill>
                  <a:srgbClr val="000000"/>
                </a:solidFill>
                <a:effectLst/>
                <a:uLnTx/>
                <a:uFillTx/>
                <a:latin typeface="Calibri" panose="020F0502020204030204"/>
                <a:ea typeface="+mn-ea"/>
                <a:cs typeface="+mn-cs"/>
              </a:rPr>
              <a:t>, PMC, MDA)</a:t>
            </a:r>
            <a:endParaRPr kumimoji="0" lang="fr-CH" sz="16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a:ln>
                  <a:noFill/>
                </a:ln>
                <a:solidFill>
                  <a:srgbClr val="000000"/>
                </a:solidFill>
                <a:effectLst/>
                <a:uLnTx/>
                <a:uFillTx/>
                <a:latin typeface="Calibri" panose="020F0502020204030204"/>
                <a:ea typeface="+mn-ea"/>
                <a:cs typeface="+mn-cs"/>
              </a:rPr>
              <a:t>Vaccines (RTS,S, R21)</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0AEA1569-67AA-6A9D-956F-BC6CC6ADEF9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386698" y="4947484"/>
            <a:ext cx="533268" cy="456906"/>
          </a:xfrm>
          <a:prstGeom prst="rect">
            <a:avLst/>
          </a:prstGeom>
        </p:spPr>
      </p:pic>
      <p:pic>
        <p:nvPicPr>
          <p:cNvPr id="19" name="Picture 18">
            <a:extLst>
              <a:ext uri="{FF2B5EF4-FFF2-40B4-BE49-F238E27FC236}">
                <a16:creationId xmlns:a16="http://schemas.microsoft.com/office/drawing/2014/main" id="{4386BEE9-A6B9-48F6-AACB-D89E6EB6ED54}"/>
              </a:ext>
            </a:extLst>
          </p:cNvPr>
          <p:cNvPicPr>
            <a:picLocks noChangeAspect="1"/>
          </p:cNvPicPr>
          <p:nvPr/>
        </p:nvPicPr>
        <p:blipFill>
          <a:blip r:embed="rId7"/>
          <a:stretch>
            <a:fillRect/>
          </a:stretch>
        </p:blipFill>
        <p:spPr>
          <a:xfrm>
            <a:off x="4944722" y="672125"/>
            <a:ext cx="6405366" cy="5753606"/>
          </a:xfrm>
          <a:prstGeom prst="rect">
            <a:avLst/>
          </a:prstGeom>
        </p:spPr>
        <p:style>
          <a:lnRef idx="0">
            <a:schemeClr val="accent4"/>
          </a:lnRef>
          <a:fillRef idx="3">
            <a:schemeClr val="accent4"/>
          </a:fillRef>
          <a:effectRef idx="3">
            <a:schemeClr val="accent4"/>
          </a:effectRef>
          <a:fontRef idx="minor">
            <a:schemeClr val="lt1"/>
          </a:fontRef>
        </p:style>
      </p:pic>
      <p:cxnSp>
        <p:nvCxnSpPr>
          <p:cNvPr id="20" name="Straight Arrow Connector 19">
            <a:extLst>
              <a:ext uri="{FF2B5EF4-FFF2-40B4-BE49-F238E27FC236}">
                <a16:creationId xmlns:a16="http://schemas.microsoft.com/office/drawing/2014/main" id="{4B4BB242-B0CA-8A7C-71CF-5DC139F641F1}"/>
              </a:ext>
            </a:extLst>
          </p:cNvPr>
          <p:cNvCxnSpPr>
            <a:cxnSpLocks/>
          </p:cNvCxnSpPr>
          <p:nvPr/>
        </p:nvCxnSpPr>
        <p:spPr>
          <a:xfrm flipV="1">
            <a:off x="5169475" y="1826455"/>
            <a:ext cx="0" cy="3771900"/>
          </a:xfrm>
          <a:prstGeom prst="straightConnector1">
            <a:avLst/>
          </a:prstGeom>
          <a:ln w="57150">
            <a:solidFill>
              <a:srgbClr val="00A6E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A1E2BB5-3793-7E7C-D27F-A9336E23F8C9}"/>
              </a:ext>
            </a:extLst>
          </p:cNvPr>
          <p:cNvSpPr txBox="1"/>
          <p:nvPr/>
        </p:nvSpPr>
        <p:spPr>
          <a:xfrm rot="16200000">
            <a:off x="4301834" y="3424567"/>
            <a:ext cx="1720966" cy="369332"/>
          </a:xfrm>
          <a:prstGeom prst="rect">
            <a:avLst/>
          </a:prstGeom>
          <a:solidFill>
            <a:srgbClr val="DDEFF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Malaria burden</a:t>
            </a:r>
          </a:p>
        </p:txBody>
      </p:sp>
      <p:sp>
        <p:nvSpPr>
          <p:cNvPr id="22" name="TextBox 21">
            <a:extLst>
              <a:ext uri="{FF2B5EF4-FFF2-40B4-BE49-F238E27FC236}">
                <a16:creationId xmlns:a16="http://schemas.microsoft.com/office/drawing/2014/main" id="{C4EF8FCA-AB01-3D1D-3404-ED1E07B57825}"/>
              </a:ext>
            </a:extLst>
          </p:cNvPr>
          <p:cNvSpPr txBox="1"/>
          <p:nvPr/>
        </p:nvSpPr>
        <p:spPr>
          <a:xfrm>
            <a:off x="5336238" y="791388"/>
            <a:ext cx="141034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ITN+SMC+RTS,S</a:t>
            </a:r>
            <a:r>
              <a:rPr kumimoji="0" lang="en-US" sz="1400" b="1" i="0" u="none" strike="noStrike" kern="1200" cap="none" spc="0" normalizeH="0" baseline="30000" noProof="0" dirty="0">
                <a:ln>
                  <a:noFill/>
                </a:ln>
                <a:solidFill>
                  <a:srgbClr val="000000"/>
                </a:solidFill>
                <a:effectLst/>
                <a:uLnTx/>
                <a:uFillTx/>
                <a:latin typeface="Calibri" panose="020F0502020204030204"/>
                <a:ea typeface="+mn-ea"/>
                <a:cs typeface="+mn-cs"/>
              </a:rPr>
              <a:t>#</a:t>
            </a:r>
          </a:p>
        </p:txBody>
      </p:sp>
      <p:sp>
        <p:nvSpPr>
          <p:cNvPr id="23" name="TextBox 22">
            <a:extLst>
              <a:ext uri="{FF2B5EF4-FFF2-40B4-BE49-F238E27FC236}">
                <a16:creationId xmlns:a16="http://schemas.microsoft.com/office/drawing/2014/main" id="{D2307CE3-CDF2-98CE-12A3-4E2EC3CDFEA3}"/>
              </a:ext>
            </a:extLst>
          </p:cNvPr>
          <p:cNvSpPr txBox="1"/>
          <p:nvPr/>
        </p:nvSpPr>
        <p:spPr>
          <a:xfrm>
            <a:off x="9030909" y="833052"/>
            <a:ext cx="113607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ITN</a:t>
            </a:r>
          </a:p>
        </p:txBody>
      </p:sp>
      <p:sp>
        <p:nvSpPr>
          <p:cNvPr id="24" name="Arrow: Down 23">
            <a:extLst>
              <a:ext uri="{FF2B5EF4-FFF2-40B4-BE49-F238E27FC236}">
                <a16:creationId xmlns:a16="http://schemas.microsoft.com/office/drawing/2014/main" id="{8EE97B12-50AA-0451-6E19-81EAC2C055B5}"/>
              </a:ext>
            </a:extLst>
          </p:cNvPr>
          <p:cNvSpPr/>
          <p:nvPr/>
        </p:nvSpPr>
        <p:spPr>
          <a:xfrm>
            <a:off x="6770830" y="1099535"/>
            <a:ext cx="903579" cy="3435524"/>
          </a:xfrm>
          <a:prstGeom prst="downArrow">
            <a:avLst>
              <a:gd name="adj1" fmla="val 84146"/>
              <a:gd name="adj2" fmla="val 23483"/>
            </a:avLst>
          </a:prstGeom>
          <a:solidFill>
            <a:schemeClr val="bg1"/>
          </a:solidFill>
          <a:ln>
            <a:solidFill>
              <a:srgbClr val="009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Arrow: Down 24">
            <a:extLst>
              <a:ext uri="{FF2B5EF4-FFF2-40B4-BE49-F238E27FC236}">
                <a16:creationId xmlns:a16="http://schemas.microsoft.com/office/drawing/2014/main" id="{7ACA9B16-9CAC-5D0A-6B8A-94DCE900D3A9}"/>
              </a:ext>
            </a:extLst>
          </p:cNvPr>
          <p:cNvSpPr/>
          <p:nvPr/>
        </p:nvSpPr>
        <p:spPr>
          <a:xfrm>
            <a:off x="7964905" y="1099535"/>
            <a:ext cx="903579" cy="3232324"/>
          </a:xfrm>
          <a:prstGeom prst="downArrow">
            <a:avLst>
              <a:gd name="adj1" fmla="val 84146"/>
              <a:gd name="adj2" fmla="val 23483"/>
            </a:avLst>
          </a:prstGeom>
          <a:solidFill>
            <a:schemeClr val="bg1"/>
          </a:solidFill>
          <a:ln>
            <a:solidFill>
              <a:srgbClr val="009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8353054C-BA49-7BBE-7FB4-24B4850F6AD9}"/>
              </a:ext>
            </a:extLst>
          </p:cNvPr>
          <p:cNvSpPr/>
          <p:nvPr/>
        </p:nvSpPr>
        <p:spPr>
          <a:xfrm>
            <a:off x="5589394" y="1099535"/>
            <a:ext cx="903579" cy="4067589"/>
          </a:xfrm>
          <a:prstGeom prst="downArrow">
            <a:avLst>
              <a:gd name="adj1" fmla="val 84146"/>
              <a:gd name="adj2" fmla="val 23483"/>
            </a:avLst>
          </a:prstGeom>
          <a:solidFill>
            <a:schemeClr val="bg1"/>
          </a:solidFill>
          <a:ln>
            <a:solidFill>
              <a:srgbClr val="009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045B85D-27C2-444D-119B-E9D6BCB10A65}"/>
              </a:ext>
            </a:extLst>
          </p:cNvPr>
          <p:cNvSpPr txBox="1"/>
          <p:nvPr/>
        </p:nvSpPr>
        <p:spPr>
          <a:xfrm>
            <a:off x="6625870" y="815403"/>
            <a:ext cx="113607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ITN+SMC</a:t>
            </a:r>
          </a:p>
        </p:txBody>
      </p:sp>
      <p:sp>
        <p:nvSpPr>
          <p:cNvPr id="34" name="Arrow: Down 33">
            <a:extLst>
              <a:ext uri="{FF2B5EF4-FFF2-40B4-BE49-F238E27FC236}">
                <a16:creationId xmlns:a16="http://schemas.microsoft.com/office/drawing/2014/main" id="{191736AE-E44F-8F1A-3EF9-65D560CBC4E4}"/>
              </a:ext>
            </a:extLst>
          </p:cNvPr>
          <p:cNvSpPr/>
          <p:nvPr/>
        </p:nvSpPr>
        <p:spPr>
          <a:xfrm>
            <a:off x="9168217" y="1099535"/>
            <a:ext cx="903579" cy="1920760"/>
          </a:xfrm>
          <a:prstGeom prst="downArrow">
            <a:avLst>
              <a:gd name="adj1" fmla="val 84146"/>
              <a:gd name="adj2" fmla="val 23483"/>
            </a:avLst>
          </a:prstGeom>
          <a:solidFill>
            <a:schemeClr val="bg1"/>
          </a:solidFill>
          <a:ln>
            <a:solidFill>
              <a:srgbClr val="009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194B6276-80DE-9570-F248-63454F360AEB}"/>
              </a:ext>
            </a:extLst>
          </p:cNvPr>
          <p:cNvSpPr txBox="1"/>
          <p:nvPr/>
        </p:nvSpPr>
        <p:spPr>
          <a:xfrm>
            <a:off x="7968536" y="727712"/>
            <a:ext cx="113607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ITN+RTS,S*</a:t>
            </a:r>
          </a:p>
        </p:txBody>
      </p:sp>
      <p:sp>
        <p:nvSpPr>
          <p:cNvPr id="37" name="Text Placeholder 4">
            <a:extLst>
              <a:ext uri="{FF2B5EF4-FFF2-40B4-BE49-F238E27FC236}">
                <a16:creationId xmlns:a16="http://schemas.microsoft.com/office/drawing/2014/main" id="{B0BBF2A6-A489-5200-42D1-DDDD2F3CA767}"/>
              </a:ext>
            </a:extLst>
          </p:cNvPr>
          <p:cNvSpPr txBox="1">
            <a:spLocks/>
          </p:cNvSpPr>
          <p:nvPr/>
        </p:nvSpPr>
        <p:spPr bwMode="invGray">
          <a:xfrm>
            <a:off x="5292564" y="6559139"/>
            <a:ext cx="2061210" cy="215827"/>
          </a:xfrm>
          <a:prstGeom prst="rect">
            <a:avLst/>
          </a:prstGeom>
        </p:spPr>
        <p:txBody>
          <a:bodyPr vert="horz" lIns="18000" tIns="0" rIns="18000" bIns="0" rtlCol="0" anchor="t">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8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
                <a:sysClr val="windowText" lastClr="000000"/>
              </a:buClr>
              <a:buSzPct val="80000"/>
              <a:buFontTx/>
              <a:buNone/>
              <a:tabLst/>
              <a:defRPr/>
            </a:pPr>
            <a:r>
              <a:rPr kumimoji="0" lang="en-US" sz="800" b="0" i="0" u="none" strike="noStrike" kern="1200" cap="none" spc="0" normalizeH="0" baseline="0" noProof="0" err="1">
                <a:ln>
                  <a:noFill/>
                </a:ln>
                <a:solidFill>
                  <a:srgbClr val="000000">
                    <a:lumMod val="65000"/>
                    <a:lumOff val="35000"/>
                  </a:srgbClr>
                </a:solidFill>
                <a:effectLst/>
                <a:uLnTx/>
                <a:uFillTx/>
                <a:latin typeface="Calibri" panose="020F0502020204030204"/>
                <a:ea typeface="+mn-ea"/>
                <a:cs typeface="Times New Roman"/>
                <a:sym typeface="Arial"/>
              </a:rPr>
              <a:t>Source:Professor</a:t>
            </a:r>
            <a:r>
              <a:rPr kumimoji="0" lang="en-US" sz="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Times New Roman"/>
                <a:sym typeface="Arial"/>
              </a:rPr>
              <a:t> Paul Milligan, LSHTM</a:t>
            </a:r>
            <a:endParaRPr kumimoji="0" lang="en-US" sz="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Times New Roman" panose="02020603050405020304" pitchFamily="18" charset="0"/>
              <a:sym typeface="Arial"/>
            </a:endParaRPr>
          </a:p>
        </p:txBody>
      </p:sp>
      <p:sp>
        <p:nvSpPr>
          <p:cNvPr id="38" name="Text Placeholder 4">
            <a:extLst>
              <a:ext uri="{FF2B5EF4-FFF2-40B4-BE49-F238E27FC236}">
                <a16:creationId xmlns:a16="http://schemas.microsoft.com/office/drawing/2014/main" id="{0B2B1F74-B541-B8EC-81F5-3931E87869FD}"/>
              </a:ext>
            </a:extLst>
          </p:cNvPr>
          <p:cNvSpPr txBox="1">
            <a:spLocks/>
          </p:cNvSpPr>
          <p:nvPr/>
        </p:nvSpPr>
        <p:spPr bwMode="invGray">
          <a:xfrm>
            <a:off x="7263745" y="6522828"/>
            <a:ext cx="3209477" cy="288450"/>
          </a:xfrm>
          <a:prstGeom prst="rect">
            <a:avLst/>
          </a:prstGeom>
        </p:spPr>
        <p:txBody>
          <a:bodyPr vert="horz" lIns="18000" tIns="0" rIns="18000" bIns="0" rtlCol="0" anchor="t">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8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ysClr val="windowText" lastClr="000000"/>
              </a:buClr>
              <a:buSzPct val="80000"/>
              <a:buFontTx/>
              <a:buNone/>
              <a:tabLst/>
              <a:defRPr/>
            </a:pPr>
            <a:r>
              <a:rPr kumimoji="0" lang="en-US" sz="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Times New Roman"/>
                <a:sym typeface="Arial"/>
              </a:rPr>
              <a:t># seasonal vaccination, over 3 years</a:t>
            </a:r>
          </a:p>
          <a:p>
            <a:pPr marL="0" marR="0" lvl="0" indent="0" algn="l" defTabSz="914400" rtl="0" eaLnBrk="1" fontAlgn="auto" latinLnBrk="0" hangingPunct="1">
              <a:lnSpc>
                <a:spcPct val="100000"/>
              </a:lnSpc>
              <a:spcBef>
                <a:spcPts val="0"/>
              </a:spcBef>
              <a:spcAft>
                <a:spcPts val="0"/>
              </a:spcAft>
              <a:buClr>
                <a:sysClr val="windowText" lastClr="000000"/>
              </a:buClr>
              <a:buSzPct val="80000"/>
              <a:buFontTx/>
              <a:buNone/>
              <a:tabLst/>
              <a:defRPr/>
            </a:pPr>
            <a:r>
              <a:rPr kumimoji="0" lang="en-US" sz="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Times New Roman"/>
                <a:sym typeface="Arial"/>
              </a:rPr>
              <a:t>*assumes seasonal vaccination equivalent to efficacy of 4 SMC cycles</a:t>
            </a:r>
            <a:endParaRPr kumimoji="0" lang="en-US" sz="800" b="0" i="0" u="none" strike="noStrike" kern="1200" cap="none" spc="0" normalizeH="0" baseline="0" noProof="0">
              <a:ln>
                <a:noFill/>
              </a:ln>
              <a:solidFill>
                <a:srgbClr val="000000">
                  <a:lumMod val="65000"/>
                  <a:lumOff val="35000"/>
                </a:srgbClr>
              </a:solidFill>
              <a:effectLst/>
              <a:uLnTx/>
              <a:uFillTx/>
              <a:latin typeface="Calibri" panose="020F0502020204030204"/>
              <a:ea typeface="+mn-ea"/>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86A75FF6-7D1E-2EDA-AAE0-A105C08F6ABF}"/>
              </a:ext>
            </a:extLst>
          </p:cNvPr>
          <p:cNvPicPr>
            <a:picLocks noChangeAspect="1"/>
          </p:cNvPicPr>
          <p:nvPr/>
        </p:nvPicPr>
        <p:blipFill>
          <a:blip r:embed="rId8"/>
          <a:stretch>
            <a:fillRect/>
          </a:stretch>
        </p:blipFill>
        <p:spPr>
          <a:xfrm>
            <a:off x="516606" y="881600"/>
            <a:ext cx="3783300" cy="5215039"/>
          </a:xfrm>
          <a:prstGeom prst="rect">
            <a:avLst/>
          </a:prstGeom>
        </p:spPr>
      </p:pic>
    </p:spTree>
    <p:extLst>
      <p:ext uri="{BB962C8B-B14F-4D97-AF65-F5344CB8AC3E}">
        <p14:creationId xmlns:p14="http://schemas.microsoft.com/office/powerpoint/2010/main" val="2779306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B9AD-62CC-59DC-1CD3-DEBA11457161}"/>
              </a:ext>
            </a:extLst>
          </p:cNvPr>
          <p:cNvSpPr>
            <a:spLocks noGrp="1"/>
          </p:cNvSpPr>
          <p:nvPr>
            <p:ph type="title"/>
          </p:nvPr>
        </p:nvSpPr>
        <p:spPr>
          <a:xfrm>
            <a:off x="0" y="13102"/>
            <a:ext cx="11138693" cy="641540"/>
          </a:xfrm>
        </p:spPr>
        <p:txBody>
          <a:bodyPr>
            <a:normAutofit/>
          </a:bodyPr>
          <a:lstStyle/>
          <a:p>
            <a:r>
              <a:rPr lang="fr-FR" sz="3600" dirty="0"/>
              <a:t>2. État actuel de la vaccination en Afrique centrale</a:t>
            </a:r>
            <a:endParaRPr lang="fr-FR" sz="3600" b="1" dirty="0"/>
          </a:p>
        </p:txBody>
      </p:sp>
      <p:sp>
        <p:nvSpPr>
          <p:cNvPr id="8" name="TextBox 7">
            <a:extLst>
              <a:ext uri="{FF2B5EF4-FFF2-40B4-BE49-F238E27FC236}">
                <a16:creationId xmlns:a16="http://schemas.microsoft.com/office/drawing/2014/main" id="{DF64AF3B-0EFE-0E29-1E57-30C92B9ECD43}"/>
              </a:ext>
            </a:extLst>
          </p:cNvPr>
          <p:cNvSpPr txBox="1"/>
          <p:nvPr/>
        </p:nvSpPr>
        <p:spPr>
          <a:xfrm>
            <a:off x="5645797" y="926275"/>
            <a:ext cx="6510319" cy="830997"/>
          </a:xfrm>
          <a:prstGeom prst="rect">
            <a:avLst/>
          </a:prstGeom>
          <a:noFill/>
        </p:spPr>
        <p:txBody>
          <a:bodyPr wrap="square">
            <a:spAutoFit/>
          </a:bodyPr>
          <a:lstStyle/>
          <a:p>
            <a:pPr>
              <a:spcBef>
                <a:spcPts val="1200"/>
              </a:spcBef>
              <a:spcAft>
                <a:spcPts val="1200"/>
              </a:spcAft>
              <a:buClr>
                <a:srgbClr val="0070C0"/>
              </a:buClr>
            </a:pPr>
            <a:r>
              <a:rPr lang="en-US" sz="2400" b="1" dirty="0">
                <a:solidFill>
                  <a:schemeClr val="bg1"/>
                </a:solidFill>
                <a:latin typeface="Arial" panose="020B0604020202020204" pitchFamily="34" charset="0"/>
                <a:cs typeface="Arial" panose="020B0604020202020204" pitchFamily="34" charset="0"/>
              </a:rPr>
              <a:t>Learn from the experiences &amp; Implementation</a:t>
            </a:r>
            <a:endParaRPr lang="fr-FR" sz="24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E3230B4-97E8-4346-B54C-358B492F7D28}"/>
              </a:ext>
            </a:extLst>
          </p:cNvPr>
          <p:cNvSpPr txBox="1"/>
          <p:nvPr/>
        </p:nvSpPr>
        <p:spPr>
          <a:xfrm>
            <a:off x="279401" y="926276"/>
            <a:ext cx="5450480"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2AF7057-3B05-8F7E-2C53-755D4CFF5500}"/>
              </a:ext>
            </a:extLst>
          </p:cNvPr>
          <p:cNvSpPr txBox="1"/>
          <p:nvPr/>
        </p:nvSpPr>
        <p:spPr>
          <a:xfrm>
            <a:off x="5957456" y="5142152"/>
            <a:ext cx="6234544" cy="830997"/>
          </a:xfrm>
          <a:prstGeom prst="rect">
            <a:avLst/>
          </a:prstGeom>
          <a:noFill/>
        </p:spPr>
        <p:txBody>
          <a:bodyPr wrap="square">
            <a:spAutoFit/>
          </a:bodyPr>
          <a:lstStyle/>
          <a:p>
            <a:pPr>
              <a:spcBef>
                <a:spcPts val="1200"/>
              </a:spcBef>
              <a:spcAft>
                <a:spcPts val="1200"/>
              </a:spcAft>
              <a:buClr>
                <a:srgbClr val="0070C0"/>
              </a:buClr>
            </a:pPr>
            <a:r>
              <a:rPr lang="en-US" sz="2400" b="1" dirty="0">
                <a:solidFill>
                  <a:schemeClr val="bg1"/>
                </a:solidFill>
                <a:latin typeface="Arial" panose="020B0604020202020204" pitchFamily="34" charset="0"/>
                <a:cs typeface="Arial" panose="020B0604020202020204" pitchFamily="34" charset="0"/>
              </a:rPr>
              <a:t>Discuss technical and programmatic questions</a:t>
            </a:r>
          </a:p>
        </p:txBody>
      </p:sp>
      <p:sp>
        <p:nvSpPr>
          <p:cNvPr id="5" name="TextBox 4">
            <a:extLst>
              <a:ext uri="{FF2B5EF4-FFF2-40B4-BE49-F238E27FC236}">
                <a16:creationId xmlns:a16="http://schemas.microsoft.com/office/drawing/2014/main" id="{B2D90F9F-86C3-916A-09FA-81CACE8E0C1B}"/>
              </a:ext>
            </a:extLst>
          </p:cNvPr>
          <p:cNvSpPr txBox="1"/>
          <p:nvPr/>
        </p:nvSpPr>
        <p:spPr>
          <a:xfrm>
            <a:off x="7271277" y="884850"/>
            <a:ext cx="4069513" cy="489364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342900" indent="-342900">
              <a:buFont typeface="Arial" panose="020B0604020202020204" pitchFamily="34" charset="0"/>
              <a:buChar char="•"/>
            </a:pPr>
            <a:r>
              <a:rPr lang="fr-FR" sz="2400" dirty="0"/>
              <a:t>12 pays ayant introduit le vaccin à l'échelle sous-nationale</a:t>
            </a:r>
          </a:p>
          <a:p>
            <a:pPr marL="342900" indent="-342900">
              <a:buFont typeface="Arial" panose="020B0604020202020204" pitchFamily="34" charset="0"/>
              <a:buChar char="•"/>
            </a:pPr>
            <a:r>
              <a:rPr lang="fr-FR" sz="2400" dirty="0"/>
              <a:t>23 pays approuvés pour le soutien de </a:t>
            </a:r>
            <a:r>
              <a:rPr lang="fr-FR" sz="2400" dirty="0" err="1"/>
              <a:t>Gavi</a:t>
            </a:r>
            <a:endParaRPr lang="fr-FR" sz="2400" dirty="0"/>
          </a:p>
          <a:p>
            <a:pPr marL="342900" indent="-342900">
              <a:buFont typeface="Arial" panose="020B0604020202020204" pitchFamily="34" charset="0"/>
              <a:buChar char="•"/>
            </a:pPr>
            <a:r>
              <a:rPr lang="fr-FR" sz="2400" dirty="0"/>
              <a:t>7 pays approuvés pour une mise à échelle nationale:</a:t>
            </a:r>
            <a:r>
              <a:rPr lang="en-US" sz="2400" dirty="0"/>
              <a:t> </a:t>
            </a:r>
            <a:r>
              <a:rPr lang="en-US" sz="2400" dirty="0">
                <a:cs typeface="Calibri"/>
              </a:rPr>
              <a:t>RDC</a:t>
            </a:r>
            <a:r>
              <a:rPr lang="en-US" sz="2400" dirty="0">
                <a:ea typeface="Calibri"/>
                <a:cs typeface="Calibri"/>
              </a:rPr>
              <a:t>, Ghana, Kenya, Mozambique, Nigeria, Sud Soudan, </a:t>
            </a:r>
            <a:r>
              <a:rPr lang="en-US" sz="2400" dirty="0" err="1">
                <a:ea typeface="Calibri"/>
                <a:cs typeface="Calibri"/>
              </a:rPr>
              <a:t>Ouganda</a:t>
            </a:r>
            <a:r>
              <a:rPr lang="en-US" sz="2400" dirty="0"/>
              <a:t> </a:t>
            </a:r>
            <a:r>
              <a:rPr lang="en-US" sz="2400" i="1" dirty="0"/>
              <a:t>Burkina Faso</a:t>
            </a:r>
            <a:endParaRPr lang="fr-FR" sz="2400" dirty="0"/>
          </a:p>
          <a:p>
            <a:pPr marL="342900" indent="-342900">
              <a:buFont typeface="Arial" panose="020B0604020202020204" pitchFamily="34" charset="0"/>
              <a:buChar char="•"/>
            </a:pPr>
            <a:r>
              <a:rPr lang="fr-FR" sz="2400" dirty="0"/>
              <a:t>Nouvelles soumission CEI</a:t>
            </a:r>
            <a:r>
              <a:rPr lang="en-US" sz="2400" dirty="0">
                <a:cs typeface="Calibri"/>
              </a:rPr>
              <a:t>: 23 Sept 2024</a:t>
            </a:r>
          </a:p>
        </p:txBody>
      </p:sp>
      <p:pic>
        <p:nvPicPr>
          <p:cNvPr id="6" name="Picture 5">
            <a:extLst>
              <a:ext uri="{FF2B5EF4-FFF2-40B4-BE49-F238E27FC236}">
                <a16:creationId xmlns:a16="http://schemas.microsoft.com/office/drawing/2014/main" id="{810790EB-387B-5EAE-7A2B-2733C4D4E62D}"/>
              </a:ext>
            </a:extLst>
          </p:cNvPr>
          <p:cNvPicPr>
            <a:picLocks noChangeAspect="1"/>
          </p:cNvPicPr>
          <p:nvPr/>
        </p:nvPicPr>
        <p:blipFill>
          <a:blip r:embed="rId3"/>
          <a:stretch>
            <a:fillRect/>
          </a:stretch>
        </p:blipFill>
        <p:spPr>
          <a:xfrm>
            <a:off x="35884" y="926275"/>
            <a:ext cx="3499306" cy="4893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0F101743-E908-8617-8A69-1E4CC1229341}"/>
              </a:ext>
            </a:extLst>
          </p:cNvPr>
          <p:cNvPicPr>
            <a:picLocks noChangeAspect="1"/>
          </p:cNvPicPr>
          <p:nvPr/>
        </p:nvPicPr>
        <p:blipFill>
          <a:blip r:embed="rId4"/>
          <a:stretch>
            <a:fillRect/>
          </a:stretch>
        </p:blipFill>
        <p:spPr>
          <a:xfrm>
            <a:off x="3716948" y="926275"/>
            <a:ext cx="3372571" cy="483433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2473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6A0EAB6-7D8A-EA24-183B-3A26CFF8D70F}"/>
              </a:ext>
            </a:extLst>
          </p:cNvPr>
          <p:cNvSpPr>
            <a:spLocks noGrp="1"/>
          </p:cNvSpPr>
          <p:nvPr>
            <p:ph type="subTitle" idx="1"/>
          </p:nvPr>
        </p:nvSpPr>
        <p:spPr>
          <a:xfrm>
            <a:off x="858644" y="2341756"/>
            <a:ext cx="9809356" cy="2018371"/>
          </a:xfrm>
        </p:spPr>
        <p:style>
          <a:lnRef idx="3">
            <a:schemeClr val="lt1"/>
          </a:lnRef>
          <a:fillRef idx="1">
            <a:schemeClr val="accent2"/>
          </a:fillRef>
          <a:effectRef idx="1">
            <a:schemeClr val="accent2"/>
          </a:effectRef>
          <a:fontRef idx="minor">
            <a:schemeClr val="lt1"/>
          </a:fontRef>
        </p:style>
        <p:txBody>
          <a:bodyPr>
            <a:normAutofit/>
          </a:bodyPr>
          <a:lstStyle/>
          <a:p>
            <a:r>
              <a:rPr lang="fr-FR" sz="4000" dirty="0">
                <a:latin typeface="Amasis MT Pro Black" panose="02040A04050005020304" pitchFamily="18" charset="0"/>
              </a:rPr>
              <a:t>Défis , bonnes pratiques et leçons apprises </a:t>
            </a:r>
            <a:endParaRPr lang="en-US" sz="4000" dirty="0">
              <a:latin typeface="Amasis MT Pro Black" panose="02040A04050005020304" pitchFamily="18" charset="0"/>
            </a:endParaRPr>
          </a:p>
        </p:txBody>
      </p:sp>
      <p:sp>
        <p:nvSpPr>
          <p:cNvPr id="3" name="Title 2">
            <a:extLst>
              <a:ext uri="{FF2B5EF4-FFF2-40B4-BE49-F238E27FC236}">
                <a16:creationId xmlns:a16="http://schemas.microsoft.com/office/drawing/2014/main" id="{370086AE-A47F-C67D-3465-DBD4BB24F18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95005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101F2-37AD-B71D-66E5-771E927AD4C7}"/>
              </a:ext>
            </a:extLst>
          </p:cNvPr>
          <p:cNvSpPr>
            <a:spLocks noGrp="1"/>
          </p:cNvSpPr>
          <p:nvPr>
            <p:ph type="title"/>
          </p:nvPr>
        </p:nvSpPr>
        <p:spPr/>
        <p:txBody>
          <a:bodyPr/>
          <a:lstStyle/>
          <a:p>
            <a:r>
              <a:rPr lang="fr-FR" dirty="0"/>
              <a:t>METHODOLOGIE</a:t>
            </a:r>
            <a:endParaRPr lang="en-US" dirty="0"/>
          </a:p>
        </p:txBody>
      </p:sp>
      <p:graphicFrame>
        <p:nvGraphicFramePr>
          <p:cNvPr id="4" name="TextBox 3">
            <a:extLst>
              <a:ext uri="{FF2B5EF4-FFF2-40B4-BE49-F238E27FC236}">
                <a16:creationId xmlns:a16="http://schemas.microsoft.com/office/drawing/2014/main" id="{C318D4C6-B10B-BFE1-E0AD-FA2199EA364B}"/>
              </a:ext>
            </a:extLst>
          </p:cNvPr>
          <p:cNvGraphicFramePr/>
          <p:nvPr>
            <p:extLst>
              <p:ext uri="{D42A27DB-BD31-4B8C-83A1-F6EECF244321}">
                <p14:modId xmlns:p14="http://schemas.microsoft.com/office/powerpoint/2010/main" val="3909900890"/>
              </p:ext>
            </p:extLst>
          </p:nvPr>
        </p:nvGraphicFramePr>
        <p:xfrm>
          <a:off x="394113" y="2482155"/>
          <a:ext cx="11797887" cy="4492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F0F2134-C0B1-861D-2357-E882F83E7D8A}"/>
              </a:ext>
            </a:extLst>
          </p:cNvPr>
          <p:cNvPicPr>
            <a:picLocks noChangeAspect="1"/>
          </p:cNvPicPr>
          <p:nvPr/>
        </p:nvPicPr>
        <p:blipFill>
          <a:blip r:embed="rId8"/>
          <a:stretch>
            <a:fillRect/>
          </a:stretch>
        </p:blipFill>
        <p:spPr>
          <a:xfrm>
            <a:off x="9286875" y="1144388"/>
            <a:ext cx="2705746" cy="2122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group of people sitting in a circle&#10;&#10;Description automatically generated">
            <a:extLst>
              <a:ext uri="{FF2B5EF4-FFF2-40B4-BE49-F238E27FC236}">
                <a16:creationId xmlns:a16="http://schemas.microsoft.com/office/drawing/2014/main" id="{2C0171D4-CDEB-B9BB-9918-AA242B815C95}"/>
              </a:ext>
            </a:extLst>
          </p:cNvPr>
          <p:cNvPicPr>
            <a:picLocks noChangeAspect="1"/>
          </p:cNvPicPr>
          <p:nvPr/>
        </p:nvPicPr>
        <p:blipFill>
          <a:blip r:embed="rId9" cstate="hqprint">
            <a:extLst>
              <a:ext uri="{28A0092B-C50C-407E-A947-70E740481C1C}">
                <a14:useLocalDpi xmlns:a14="http://schemas.microsoft.com/office/drawing/2010/main" val="0"/>
              </a:ext>
            </a:extLst>
          </a:blip>
          <a:srcRect t="16006"/>
          <a:stretch/>
        </p:blipFill>
        <p:spPr>
          <a:xfrm>
            <a:off x="6092112" y="1129406"/>
            <a:ext cx="2689935" cy="2122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EBFBB808-4A43-19E5-0C74-01B2FCFCF7B9}"/>
              </a:ext>
            </a:extLst>
          </p:cNvPr>
          <p:cNvPicPr>
            <a:picLocks noChangeAspect="1"/>
          </p:cNvPicPr>
          <p:nvPr/>
        </p:nvPicPr>
        <p:blipFill>
          <a:blip r:embed="rId10"/>
          <a:stretch>
            <a:fillRect/>
          </a:stretch>
        </p:blipFill>
        <p:spPr>
          <a:xfrm>
            <a:off x="3150927" y="1144388"/>
            <a:ext cx="2553346" cy="2092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84FD807C-DABE-8D4A-A2EF-746E773AC8CA}"/>
              </a:ext>
            </a:extLst>
          </p:cNvPr>
          <p:cNvPicPr>
            <a:picLocks noChangeAspect="1"/>
          </p:cNvPicPr>
          <p:nvPr/>
        </p:nvPicPr>
        <p:blipFill>
          <a:blip r:embed="rId11"/>
          <a:stretch>
            <a:fillRect/>
          </a:stretch>
        </p:blipFill>
        <p:spPr>
          <a:xfrm>
            <a:off x="385513" y="1114426"/>
            <a:ext cx="2233210" cy="2122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0326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0673C5B3-F63F-7FD2-A3B2-B84B6424B475}"/>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8AB240A5-77E9-DA80-FB3D-DE10302FBEDF}"/>
              </a:ext>
            </a:extLst>
          </p:cNvPr>
          <p:cNvSpPr>
            <a:spLocks noGrp="1"/>
          </p:cNvSpPr>
          <p:nvPr>
            <p:ph type="title"/>
          </p:nvPr>
        </p:nvSpPr>
        <p:spPr>
          <a:xfrm>
            <a:off x="641267" y="237506"/>
            <a:ext cx="10497425" cy="417136"/>
          </a:xfrm>
        </p:spPr>
        <p:txBody>
          <a:bodyPr anchor="ctr">
            <a:noAutofit/>
          </a:bodyPr>
          <a:lstStyle/>
          <a:p>
            <a:r>
              <a:rPr lang="fr-FR" sz="3600" dirty="0"/>
              <a:t>5 grands défis </a:t>
            </a:r>
            <a:br>
              <a:rPr lang="fr-FR" sz="3600" dirty="0"/>
            </a:br>
            <a:endParaRPr lang="en-US" sz="3600" dirty="0"/>
          </a:p>
        </p:txBody>
      </p:sp>
      <p:graphicFrame>
        <p:nvGraphicFramePr>
          <p:cNvPr id="7" name="Subtitle 1">
            <a:extLst>
              <a:ext uri="{FF2B5EF4-FFF2-40B4-BE49-F238E27FC236}">
                <a16:creationId xmlns:a16="http://schemas.microsoft.com/office/drawing/2014/main" id="{C818DBED-635E-9F30-F64B-53586E35BBFB}"/>
              </a:ext>
            </a:extLst>
          </p:cNvPr>
          <p:cNvGraphicFramePr>
            <a:graphicFrameLocks noGrp="1"/>
          </p:cNvGraphicFramePr>
          <p:nvPr>
            <p:ph idx="4294967295"/>
            <p:extLst>
              <p:ext uri="{D42A27DB-BD31-4B8C-83A1-F6EECF244321}">
                <p14:modId xmlns:p14="http://schemas.microsoft.com/office/powerpoint/2010/main" val="1147648874"/>
              </p:ext>
            </p:extLst>
          </p:nvPr>
        </p:nvGraphicFramePr>
        <p:xfrm>
          <a:off x="177800" y="654050"/>
          <a:ext cx="12014200" cy="5757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8247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24" name="TextBox 3">
            <a:extLst>
              <a:ext uri="{FF2B5EF4-FFF2-40B4-BE49-F238E27FC236}">
                <a16:creationId xmlns:a16="http://schemas.microsoft.com/office/drawing/2014/main" id="{DF5F3FE5-A746-5F52-55DB-F9A43604CBB0}"/>
              </a:ext>
            </a:extLst>
          </p:cNvPr>
          <p:cNvGraphicFramePr/>
          <p:nvPr>
            <p:extLst>
              <p:ext uri="{D42A27DB-BD31-4B8C-83A1-F6EECF244321}">
                <p14:modId xmlns:p14="http://schemas.microsoft.com/office/powerpoint/2010/main" val="3699562364"/>
              </p:ext>
            </p:extLst>
          </p:nvPr>
        </p:nvGraphicFramePr>
        <p:xfrm>
          <a:off x="1971304" y="654642"/>
          <a:ext cx="10082151" cy="5663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a:extLst>
              <a:ext uri="{FF2B5EF4-FFF2-40B4-BE49-F238E27FC236}">
                <a16:creationId xmlns:a16="http://schemas.microsoft.com/office/drawing/2014/main" id="{BA6CE819-6C5A-49B0-3E0E-9FD0F988563C}"/>
              </a:ext>
            </a:extLst>
          </p:cNvPr>
          <p:cNvSpPr/>
          <p:nvPr/>
        </p:nvSpPr>
        <p:spPr>
          <a:xfrm>
            <a:off x="-286477" y="1919242"/>
            <a:ext cx="3005926" cy="2770368"/>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Narrow" panose="020B0606020202030204" pitchFamily="34" charset="0"/>
                <a:cs typeface="Arial" panose="020B0604020202020204" pitchFamily="34" charset="0"/>
              </a:rPr>
              <a:t>5</a:t>
            </a:r>
          </a:p>
          <a:p>
            <a:pPr algn="ctr"/>
            <a:r>
              <a:rPr lang="en-US" b="1" dirty="0" err="1">
                <a:latin typeface="Arial Narrow" panose="020B0606020202030204" pitchFamily="34" charset="0"/>
                <a:cs typeface="Arial" panose="020B0604020202020204" pitchFamily="34" charset="0"/>
              </a:rPr>
              <a:t>Leçons</a:t>
            </a:r>
            <a:r>
              <a:rPr lang="en-US" b="1" dirty="0">
                <a:latin typeface="Arial Narrow" panose="020B0606020202030204" pitchFamily="34" charset="0"/>
                <a:cs typeface="Arial" panose="020B0604020202020204" pitchFamily="34" charset="0"/>
              </a:rPr>
              <a:t> Apprises </a:t>
            </a:r>
            <a:r>
              <a:rPr lang="en-US" b="1" dirty="0" err="1">
                <a:latin typeface="Arial Narrow" panose="020B0606020202030204" pitchFamily="34" charset="0"/>
                <a:cs typeface="Arial" panose="020B0604020202020204" pitchFamily="34" charset="0"/>
              </a:rPr>
              <a:t>Clés</a:t>
            </a:r>
            <a:endParaRPr lang="en-US" b="1" dirty="0">
              <a:latin typeface="Arial Narrow" panose="020B0606020202030204" pitchFamily="34" charset="0"/>
              <a:cs typeface="Arial" panose="020B0604020202020204" pitchFamily="34" charset="0"/>
            </a:endParaRPr>
          </a:p>
          <a:p>
            <a:pPr algn="ctr"/>
            <a:endParaRPr lang="en-US" dirty="0"/>
          </a:p>
        </p:txBody>
      </p:sp>
      <p:pic>
        <p:nvPicPr>
          <p:cNvPr id="13" name="Image 12">
            <a:extLst>
              <a:ext uri="{FF2B5EF4-FFF2-40B4-BE49-F238E27FC236}">
                <a16:creationId xmlns:a16="http://schemas.microsoft.com/office/drawing/2014/main" id="{99A3B6F0-2810-E7F0-3AD7-DE2C7112069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0771" y="1024382"/>
            <a:ext cx="750128" cy="7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2">
            <a:extLst>
              <a:ext uri="{FF2B5EF4-FFF2-40B4-BE49-F238E27FC236}">
                <a16:creationId xmlns:a16="http://schemas.microsoft.com/office/drawing/2014/main" id="{EA58A519-D7B4-E47D-CEE9-A828A2E45F5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96981" y="2057797"/>
            <a:ext cx="752637" cy="752637"/>
          </a:xfrm>
          <a:prstGeom prst="rect">
            <a:avLst/>
          </a:prstGeom>
          <a:noFill/>
          <a:ln>
            <a:noFill/>
          </a:ln>
        </p:spPr>
      </p:pic>
      <p:pic>
        <p:nvPicPr>
          <p:cNvPr id="17" name="Image 2">
            <a:extLst>
              <a:ext uri="{FF2B5EF4-FFF2-40B4-BE49-F238E27FC236}">
                <a16:creationId xmlns:a16="http://schemas.microsoft.com/office/drawing/2014/main" id="{18E98259-CC51-1DC2-6CFA-DEB81956807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9579" y="3144928"/>
            <a:ext cx="752638" cy="752638"/>
          </a:xfrm>
          <a:prstGeom prst="rect">
            <a:avLst/>
          </a:prstGeom>
          <a:noFill/>
          <a:ln>
            <a:noFill/>
          </a:ln>
        </p:spPr>
      </p:pic>
      <p:pic>
        <p:nvPicPr>
          <p:cNvPr id="28" name="Image 2">
            <a:extLst>
              <a:ext uri="{FF2B5EF4-FFF2-40B4-BE49-F238E27FC236}">
                <a16:creationId xmlns:a16="http://schemas.microsoft.com/office/drawing/2014/main" id="{F4236784-158F-F5F5-A9D2-F9095772CAC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74512" y="4164035"/>
            <a:ext cx="752637" cy="752637"/>
          </a:xfrm>
          <a:prstGeom prst="rect">
            <a:avLst/>
          </a:prstGeom>
          <a:noFill/>
          <a:ln>
            <a:noFill/>
          </a:ln>
        </p:spPr>
      </p:pic>
      <p:pic>
        <p:nvPicPr>
          <p:cNvPr id="30" name="Image 4">
            <a:extLst>
              <a:ext uri="{FF2B5EF4-FFF2-40B4-BE49-F238E27FC236}">
                <a16:creationId xmlns:a16="http://schemas.microsoft.com/office/drawing/2014/main" id="{B2BB0A30-427F-D118-BFD8-0B144B3F345B}"/>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49451" y="5251166"/>
            <a:ext cx="750128" cy="750128"/>
          </a:xfrm>
          <a:prstGeom prst="rect">
            <a:avLst/>
          </a:prstGeom>
          <a:noFill/>
          <a:ln>
            <a:noFill/>
          </a:ln>
        </p:spPr>
      </p:pic>
      <p:sp>
        <p:nvSpPr>
          <p:cNvPr id="31" name="Title 30">
            <a:extLst>
              <a:ext uri="{FF2B5EF4-FFF2-40B4-BE49-F238E27FC236}">
                <a16:creationId xmlns:a16="http://schemas.microsoft.com/office/drawing/2014/main" id="{D1D04225-D357-F7D0-2495-D3C4A847D147}"/>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587105487"/>
      </p:ext>
    </p:extLst>
  </p:cSld>
  <p:clrMapOvr>
    <a:masterClrMapping/>
  </p:clrMapOvr>
</p:sld>
</file>

<file path=ppt/theme/theme1.xml><?xml version="1.0" encoding="utf-8"?>
<a:theme xmlns:a="http://schemas.openxmlformats.org/drawingml/2006/main" name="Theme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7" id="{205CEC12-153E-4998-9261-2CAB0CC7CB01}" vid="{21F50172-B47F-4916-8539-2BAD73DE57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538e8e8-37da-4099-8b53-4520a2e56b40">
      <Terms xmlns="http://schemas.microsoft.com/office/infopath/2007/PartnerControls"/>
    </lcf76f155ced4ddcb4097134ff3c332f>
    <TaxCatchAll xmlns="9293c628-f351-476b-bac4-4ac2b9a0ab84" xsi:nil="true"/>
    <SharedWithUsers xmlns="9293c628-f351-476b-bac4-4ac2b9a0ab84">
      <UserInfo>
        <DisplayName>MAGAFU, Mgaywa</DisplayName>
        <AccountId>21</AccountId>
        <AccountType/>
      </UserInfo>
      <UserInfo>
        <DisplayName>MBOUSSOU, Franck Fortune Roland</DisplayName>
        <AccountId>75</AccountId>
        <AccountType/>
      </UserInfo>
      <UserInfo>
        <DisplayName>ACHU, Dorothy</DisplayName>
        <AccountId>862</AccountId>
        <AccountType/>
      </UserInfo>
      <UserInfo>
        <DisplayName>CHIRWA, Esther</DisplayName>
        <AccountId>1058</AccountId>
        <AccountType/>
      </UserInfo>
      <UserInfo>
        <DisplayName>TWENEBOAH, Peter</DisplayName>
        <AccountId>1059</AccountId>
        <AccountType/>
      </UserInfo>
      <UserInfo>
        <DisplayName>BIEY, Joseph Nsiari-muzeyi</DisplayName>
        <AccountId>28</AccountId>
        <AccountType/>
      </UserInfo>
      <UserInfo>
        <DisplayName>MUTENDA SHERIA, Kaya</DisplayName>
        <AccountId>315</AccountId>
        <AccountType/>
      </UserInfo>
      <UserInfo>
        <DisplayName>MSSUSA, Alambo Kanduru</DisplayName>
        <AccountId>811</AccountId>
        <AccountType/>
      </UserInfo>
      <UserInfo>
        <DisplayName>MUKARO, Renias</DisplayName>
        <AccountId>19</AccountId>
        <AccountType/>
      </UserInfo>
      <UserInfo>
        <DisplayName>ABBA, Abakar El-hadj</DisplayName>
        <AccountId>879</AccountId>
        <AccountType/>
      </UserInfo>
      <UserInfo>
        <DisplayName>SAYIBU, Ibrahim Suhuyini</DisplayName>
        <AccountId>959</AccountId>
        <AccountType/>
      </UserInfo>
      <UserInfo>
        <DisplayName>DIALLO, Kadijah</DisplayName>
        <AccountId>1060</AccountId>
        <AccountType/>
      </UserInfo>
      <UserInfo>
        <DisplayName>NKAYAMBA, Alex Fabian</DisplayName>
        <AccountId>689</AccountId>
        <AccountType/>
      </UserInfo>
      <UserInfo>
        <DisplayName>DADJO, Hilaire</DisplayName>
        <AccountId>37</AccountId>
        <AccountType/>
      </UserInfo>
      <UserInfo>
        <DisplayName>SILLAH, Jackson Sophianu</DisplayName>
        <AccountId>1061</AccountId>
        <AccountType/>
      </UserInfo>
      <UserInfo>
        <DisplayName>LELO, Ingrid Beloza</DisplayName>
        <AccountId>853</AccountId>
        <AccountType/>
      </UserInfo>
      <UserInfo>
        <DisplayName>NYARKO, Kwasi</DisplayName>
        <AccountId>810</AccountId>
        <AccountType/>
      </UserInfo>
      <UserInfo>
        <DisplayName>LAWSON-AGBLULU, Fiovigan Kayi Maloaoo</DisplayName>
        <AccountId>1017</AccountId>
        <AccountType/>
      </UserInfo>
      <UserInfo>
        <DisplayName>STHRESHLEY, Lisa</DisplayName>
        <AccountId>64</AccountId>
        <AccountType/>
      </UserInfo>
      <UserInfo>
        <DisplayName>SHEY UMARU WIYSONGE, Charles</DisplayName>
        <AccountId>640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4B5CC9EDF221409618B2DF695DB40D" ma:contentTypeVersion="18" ma:contentTypeDescription="Create a new document." ma:contentTypeScope="" ma:versionID="30f1c54b7ce6f8c87a0b9d34cb992982">
  <xsd:schema xmlns:xsd="http://www.w3.org/2001/XMLSchema" xmlns:xs="http://www.w3.org/2001/XMLSchema" xmlns:p="http://schemas.microsoft.com/office/2006/metadata/properties" xmlns:ns2="9538e8e8-37da-4099-8b53-4520a2e56b40" xmlns:ns3="9293c628-f351-476b-bac4-4ac2b9a0ab84" targetNamespace="http://schemas.microsoft.com/office/2006/metadata/properties" ma:root="true" ma:fieldsID="2aa6c65805fe350010fa4cf46e56e689" ns2:_="" ns3:_="">
    <xsd:import namespace="9538e8e8-37da-4099-8b53-4520a2e56b40"/>
    <xsd:import namespace="9293c628-f351-476b-bac4-4ac2b9a0ab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e8e8-37da-4099-8b53-4520a2e56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93c628-f351-476b-bac4-4ac2b9a0ab8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d81e0e0-83b1-40b3-a78c-514a3eb937cf}" ma:internalName="TaxCatchAll" ma:showField="CatchAllData" ma:web="9293c628-f351-476b-bac4-4ac2b9a0ab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4D2877-FC2B-4483-AD4A-114048848153}">
  <ds:schemaRefs>
    <ds:schemaRef ds:uri="9293c628-f351-476b-bac4-4ac2b9a0ab84"/>
    <ds:schemaRef ds:uri="9538e8e8-37da-4099-8b53-4520a2e56b4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EE66462-3C91-4EB7-9BBF-7FFB5172E4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e8e8-37da-4099-8b53-4520a2e56b40"/>
    <ds:schemaRef ds:uri="9293c628-f351-476b-bac4-4ac2b9a0ab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1A1805-5A93-4CA1-8CEF-F830A0EAB8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Theme17</Template>
  <TotalTime>19311</TotalTime>
  <Words>1888</Words>
  <Application>Microsoft Office PowerPoint</Application>
  <PresentationFormat>Widescreen</PresentationFormat>
  <Paragraphs>180</Paragraphs>
  <Slides>16</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__fkGroteskNeue_598ab8</vt:lpstr>
      <vt:lpstr>Amasis MT Pro Black</vt:lpstr>
      <vt:lpstr>Aptos</vt:lpstr>
      <vt:lpstr>Arial</vt:lpstr>
      <vt:lpstr>Arial Narrow</vt:lpstr>
      <vt:lpstr>Calibri</vt:lpstr>
      <vt:lpstr>Calibri Light</vt:lpstr>
      <vt:lpstr>Garamond</vt:lpstr>
      <vt:lpstr>Roboto</vt:lpstr>
      <vt:lpstr>Symbol</vt:lpstr>
      <vt:lpstr>Tw Cen MT</vt:lpstr>
      <vt:lpstr>Theme17</vt:lpstr>
      <vt:lpstr>PowerPoint Presentation</vt:lpstr>
      <vt:lpstr>Objectifs de la présentation </vt:lpstr>
      <vt:lpstr> 90 % des cas de paludisme et des décès sont recensés en Afrique </vt:lpstr>
      <vt:lpstr>L'impact le plus élevé est obtenu lorsque plusieurs interventions sont utilisées ensemble</vt:lpstr>
      <vt:lpstr>2. État actuel de la vaccination en Afrique centrale</vt:lpstr>
      <vt:lpstr>PowerPoint Presentation</vt:lpstr>
      <vt:lpstr>METHODOLOGIE</vt:lpstr>
      <vt:lpstr>5 grands défis  </vt:lpstr>
      <vt:lpstr>PowerPoint Presentation</vt:lpstr>
      <vt:lpstr>Six meilleures Pratiques Identifiées</vt:lpstr>
      <vt:lpstr>PowerPoint Presentation</vt:lpstr>
      <vt:lpstr>Opportunities: leverage high demand to catch up on any missed vaccines or child health services through the 2nd year of life. </vt:lpstr>
      <vt:lpstr>Recommandations stratégiques </vt:lpstr>
      <vt:lpstr>Message Clés</vt:lpstr>
      <vt:lpstr>PowerPoint Presentation</vt:lpstr>
      <vt:lpstr>PowerPoint Presentation</vt:lpstr>
    </vt:vector>
  </TitlesOfParts>
  <Company>World Health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ENDING DISEASE IN AFRICA STATUS OF IMMUNIZATION COVERAGE IN THE WHO AFRICAN REGION AS OF END 2022</dc:title>
  <dc:creator>AMVIRA</dc:creator>
  <cp:lastModifiedBy>AMANI, Adidja</cp:lastModifiedBy>
  <cp:revision>32</cp:revision>
  <dcterms:created xsi:type="dcterms:W3CDTF">2023-07-20T03:17:57Z</dcterms:created>
  <dcterms:modified xsi:type="dcterms:W3CDTF">2024-09-09T14:21:10Z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0x0101005A4B5CC9EDF221409618B2DF695DB40D</vt:lpwstr>
  </property>
  <property fmtid="{D5CDD505-2E9C-101B-9397-08002B2CF9AE}" pid="3" name="MediaServiceImageTags">
    <vt:lpwstr/>
  </property>
</Properties>
</file>